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7" r:id="rId2"/>
    <p:sldId id="260" r:id="rId3"/>
    <p:sldId id="259" r:id="rId4"/>
    <p:sldId id="261" r:id="rId5"/>
    <p:sldId id="262" r:id="rId6"/>
    <p:sldId id="263" r:id="rId7"/>
  </p:sldIdLst>
  <p:sldSz cx="10693400" cy="7561263"/>
  <p:notesSz cx="6858000" cy="9144000"/>
  <p:defaultTextStyle>
    <a:defPPr>
      <a:defRPr lang="en-US"/>
    </a:defPPr>
    <a:lvl1pPr marL="0" algn="l" defTabSz="1043056" rtl="0" eaLnBrk="1" latinLnBrk="0" hangingPunct="1">
      <a:defRPr sz="2100" kern="1200">
        <a:solidFill>
          <a:schemeClr val="tx1"/>
        </a:solidFill>
        <a:latin typeface="+mn-lt"/>
        <a:ea typeface="+mn-ea"/>
        <a:cs typeface="+mn-cs"/>
      </a:defRPr>
    </a:lvl1pPr>
    <a:lvl2pPr marL="521528" algn="l" defTabSz="1043056" rtl="0" eaLnBrk="1" latinLnBrk="0" hangingPunct="1">
      <a:defRPr sz="2100" kern="1200">
        <a:solidFill>
          <a:schemeClr val="tx1"/>
        </a:solidFill>
        <a:latin typeface="+mn-lt"/>
        <a:ea typeface="+mn-ea"/>
        <a:cs typeface="+mn-cs"/>
      </a:defRPr>
    </a:lvl2pPr>
    <a:lvl3pPr marL="1043056" algn="l" defTabSz="1043056" rtl="0" eaLnBrk="1" latinLnBrk="0" hangingPunct="1">
      <a:defRPr sz="2100" kern="1200">
        <a:solidFill>
          <a:schemeClr val="tx1"/>
        </a:solidFill>
        <a:latin typeface="+mn-lt"/>
        <a:ea typeface="+mn-ea"/>
        <a:cs typeface="+mn-cs"/>
      </a:defRPr>
    </a:lvl3pPr>
    <a:lvl4pPr marL="1564584" algn="l" defTabSz="1043056" rtl="0" eaLnBrk="1" latinLnBrk="0" hangingPunct="1">
      <a:defRPr sz="2100" kern="1200">
        <a:solidFill>
          <a:schemeClr val="tx1"/>
        </a:solidFill>
        <a:latin typeface="+mn-lt"/>
        <a:ea typeface="+mn-ea"/>
        <a:cs typeface="+mn-cs"/>
      </a:defRPr>
    </a:lvl4pPr>
    <a:lvl5pPr marL="2086112" algn="l" defTabSz="1043056" rtl="0" eaLnBrk="1" latinLnBrk="0" hangingPunct="1">
      <a:defRPr sz="2100" kern="1200">
        <a:solidFill>
          <a:schemeClr val="tx1"/>
        </a:solidFill>
        <a:latin typeface="+mn-lt"/>
        <a:ea typeface="+mn-ea"/>
        <a:cs typeface="+mn-cs"/>
      </a:defRPr>
    </a:lvl5pPr>
    <a:lvl6pPr marL="2607640" algn="l" defTabSz="1043056" rtl="0" eaLnBrk="1" latinLnBrk="0" hangingPunct="1">
      <a:defRPr sz="2100" kern="1200">
        <a:solidFill>
          <a:schemeClr val="tx1"/>
        </a:solidFill>
        <a:latin typeface="+mn-lt"/>
        <a:ea typeface="+mn-ea"/>
        <a:cs typeface="+mn-cs"/>
      </a:defRPr>
    </a:lvl6pPr>
    <a:lvl7pPr marL="3129168" algn="l" defTabSz="1043056" rtl="0" eaLnBrk="1" latinLnBrk="0" hangingPunct="1">
      <a:defRPr sz="2100" kern="1200">
        <a:solidFill>
          <a:schemeClr val="tx1"/>
        </a:solidFill>
        <a:latin typeface="+mn-lt"/>
        <a:ea typeface="+mn-ea"/>
        <a:cs typeface="+mn-cs"/>
      </a:defRPr>
    </a:lvl7pPr>
    <a:lvl8pPr marL="3650696" algn="l" defTabSz="1043056" rtl="0" eaLnBrk="1" latinLnBrk="0" hangingPunct="1">
      <a:defRPr sz="2100" kern="1200">
        <a:solidFill>
          <a:schemeClr val="tx1"/>
        </a:solidFill>
        <a:latin typeface="+mn-lt"/>
        <a:ea typeface="+mn-ea"/>
        <a:cs typeface="+mn-cs"/>
      </a:defRPr>
    </a:lvl8pPr>
    <a:lvl9pPr marL="4172224" algn="l" defTabSz="1043056" rtl="0" eaLnBrk="1" latinLnBrk="0" hangingPunct="1">
      <a:defRPr sz="21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80">
          <p15:clr>
            <a:srgbClr val="A4A3A4"/>
          </p15:clr>
        </p15:guide>
        <p15:guide id="2" orient="horz" pos="4066">
          <p15:clr>
            <a:srgbClr val="A4A3A4"/>
          </p15:clr>
        </p15:guide>
        <p15:guide id="3" orient="horz" pos="754">
          <p15:clr>
            <a:srgbClr val="A4A3A4"/>
          </p15:clr>
        </p15:guide>
        <p15:guide id="4" orient="horz" pos="1332">
          <p15:clr>
            <a:srgbClr val="A4A3A4"/>
          </p15:clr>
        </p15:guide>
        <p15:guide id="5" orient="horz" pos="1134">
          <p15:clr>
            <a:srgbClr val="A4A3A4"/>
          </p15:clr>
        </p15:guide>
        <p15:guide id="6" orient="horz" pos="4762">
          <p15:clr>
            <a:srgbClr val="A4A3A4"/>
          </p15:clr>
        </p15:guide>
        <p15:guide id="7" orient="horz">
          <p15:clr>
            <a:srgbClr val="A4A3A4"/>
          </p15:clr>
        </p15:guide>
        <p15:guide id="8" pos="3368">
          <p15:clr>
            <a:srgbClr val="A4A3A4"/>
          </p15:clr>
        </p15:guide>
        <p15:guide id="9" pos="450">
          <p15:clr>
            <a:srgbClr val="A4A3A4"/>
          </p15:clr>
        </p15:guide>
        <p15:guide id="10" pos="6331">
          <p15:clr>
            <a:srgbClr val="A4A3A4"/>
          </p15:clr>
        </p15:guide>
        <p15:guide id="1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64646"/>
    <a:srgbClr val="808285"/>
    <a:srgbClr val="D9ECF3"/>
    <a:srgbClr val="82C0D2"/>
    <a:srgbClr val="D20714"/>
    <a:srgbClr val="B9B7AF"/>
    <a:srgbClr val="343434"/>
    <a:srgbClr val="CF8447"/>
    <a:srgbClr val="4D98AD"/>
    <a:srgbClr val="B51F1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971" autoAdjust="0"/>
    <p:restoredTop sz="94660"/>
  </p:normalViewPr>
  <p:slideViewPr>
    <p:cSldViewPr snapToGrid="0" snapToObjects="1" showGuides="1">
      <p:cViewPr varScale="1">
        <p:scale>
          <a:sx n="106" d="100"/>
          <a:sy n="106" d="100"/>
        </p:scale>
        <p:origin x="1350" y="78"/>
      </p:cViewPr>
      <p:guideLst>
        <p:guide orient="horz" pos="2380"/>
        <p:guide orient="horz" pos="4066"/>
        <p:guide orient="horz" pos="754"/>
        <p:guide orient="horz" pos="1332"/>
        <p:guide orient="horz" pos="1134"/>
        <p:guide orient="horz" pos="4762"/>
        <p:guide orient="horz"/>
        <p:guide pos="3368"/>
        <p:guide pos="450"/>
        <p:guide pos="6331"/>
        <p:guide/>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B101D0B-A908-455B-8344-D226EBB70752}" type="datetimeFigureOut">
              <a:rPr lang="en-GB" smtClean="0"/>
              <a:pPr/>
              <a:t>19/09/2016</a:t>
            </a:fld>
            <a:endParaRPr lang="en-GB"/>
          </a:p>
        </p:txBody>
      </p:sp>
      <p:sp>
        <p:nvSpPr>
          <p:cNvPr id="4" name="Slide Image Placeholder 3"/>
          <p:cNvSpPr>
            <a:spLocks noGrp="1" noRot="1" noChangeAspect="1"/>
          </p:cNvSpPr>
          <p:nvPr>
            <p:ph type="sldImg" idx="2"/>
          </p:nvPr>
        </p:nvSpPr>
        <p:spPr>
          <a:xfrm>
            <a:off x="1004888" y="685800"/>
            <a:ext cx="4848225"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DF4C9F6-506E-409D-9DDC-6E0B2577B1DE}" type="slidenum">
              <a:rPr lang="en-GB" smtClean="0"/>
              <a:pPr/>
              <a:t>‹#›</a:t>
            </a:fld>
            <a:endParaRPr lang="en-GB"/>
          </a:p>
        </p:txBody>
      </p:sp>
    </p:spTree>
    <p:extLst>
      <p:ext uri="{BB962C8B-B14F-4D97-AF65-F5344CB8AC3E}">
        <p14:creationId xmlns:p14="http://schemas.microsoft.com/office/powerpoint/2010/main" val="1202813840"/>
      </p:ext>
    </p:extLst>
  </p:cSld>
  <p:clrMap bg1="lt1" tx1="dk1" bg2="lt2" tx2="dk2" accent1="accent1" accent2="accent2" accent3="accent3" accent4="accent4" accent5="accent5" accent6="accent6" hlink="hlink" folHlink="folHlink"/>
  <p:notesStyle>
    <a:lvl1pPr marL="0" algn="l" defTabSz="1043056" rtl="0" eaLnBrk="1" latinLnBrk="0" hangingPunct="1">
      <a:defRPr sz="1400" kern="1200">
        <a:solidFill>
          <a:schemeClr val="tx1"/>
        </a:solidFill>
        <a:latin typeface="+mn-lt"/>
        <a:ea typeface="+mn-ea"/>
        <a:cs typeface="+mn-cs"/>
      </a:defRPr>
    </a:lvl1pPr>
    <a:lvl2pPr marL="521528" algn="l" defTabSz="1043056" rtl="0" eaLnBrk="1" latinLnBrk="0" hangingPunct="1">
      <a:defRPr sz="1400" kern="1200">
        <a:solidFill>
          <a:schemeClr val="tx1"/>
        </a:solidFill>
        <a:latin typeface="+mn-lt"/>
        <a:ea typeface="+mn-ea"/>
        <a:cs typeface="+mn-cs"/>
      </a:defRPr>
    </a:lvl2pPr>
    <a:lvl3pPr marL="1043056" algn="l" defTabSz="1043056" rtl="0" eaLnBrk="1" latinLnBrk="0" hangingPunct="1">
      <a:defRPr sz="1400" kern="1200">
        <a:solidFill>
          <a:schemeClr val="tx1"/>
        </a:solidFill>
        <a:latin typeface="+mn-lt"/>
        <a:ea typeface="+mn-ea"/>
        <a:cs typeface="+mn-cs"/>
      </a:defRPr>
    </a:lvl3pPr>
    <a:lvl4pPr marL="1564584" algn="l" defTabSz="1043056" rtl="0" eaLnBrk="1" latinLnBrk="0" hangingPunct="1">
      <a:defRPr sz="1400" kern="1200">
        <a:solidFill>
          <a:schemeClr val="tx1"/>
        </a:solidFill>
        <a:latin typeface="+mn-lt"/>
        <a:ea typeface="+mn-ea"/>
        <a:cs typeface="+mn-cs"/>
      </a:defRPr>
    </a:lvl4pPr>
    <a:lvl5pPr marL="2086112" algn="l" defTabSz="1043056" rtl="0" eaLnBrk="1" latinLnBrk="0" hangingPunct="1">
      <a:defRPr sz="1400" kern="1200">
        <a:solidFill>
          <a:schemeClr val="tx1"/>
        </a:solidFill>
        <a:latin typeface="+mn-lt"/>
        <a:ea typeface="+mn-ea"/>
        <a:cs typeface="+mn-cs"/>
      </a:defRPr>
    </a:lvl5pPr>
    <a:lvl6pPr marL="2607640" algn="l" defTabSz="1043056" rtl="0" eaLnBrk="1" latinLnBrk="0" hangingPunct="1">
      <a:defRPr sz="1400" kern="1200">
        <a:solidFill>
          <a:schemeClr val="tx1"/>
        </a:solidFill>
        <a:latin typeface="+mn-lt"/>
        <a:ea typeface="+mn-ea"/>
        <a:cs typeface="+mn-cs"/>
      </a:defRPr>
    </a:lvl6pPr>
    <a:lvl7pPr marL="3129168" algn="l" defTabSz="1043056" rtl="0" eaLnBrk="1" latinLnBrk="0" hangingPunct="1">
      <a:defRPr sz="1400" kern="1200">
        <a:solidFill>
          <a:schemeClr val="tx1"/>
        </a:solidFill>
        <a:latin typeface="+mn-lt"/>
        <a:ea typeface="+mn-ea"/>
        <a:cs typeface="+mn-cs"/>
      </a:defRPr>
    </a:lvl7pPr>
    <a:lvl8pPr marL="3650696" algn="l" defTabSz="1043056" rtl="0" eaLnBrk="1" latinLnBrk="0" hangingPunct="1">
      <a:defRPr sz="1400" kern="1200">
        <a:solidFill>
          <a:schemeClr val="tx1"/>
        </a:solidFill>
        <a:latin typeface="+mn-lt"/>
        <a:ea typeface="+mn-ea"/>
        <a:cs typeface="+mn-cs"/>
      </a:defRPr>
    </a:lvl8pPr>
    <a:lvl9pPr marL="4172224" algn="l" defTabSz="1043056" rtl="0" eaLnBrk="1" latinLnBrk="0" hangingPunct="1">
      <a:defRPr sz="14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rgbClr val="ED1A37"/>
        </a:solid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0"/>
            <a:ext cx="5907314" cy="47687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ctrTitle"/>
          </p:nvPr>
        </p:nvSpPr>
        <p:spPr>
          <a:xfrm>
            <a:off x="714374" y="6003925"/>
            <a:ext cx="9336087" cy="460375"/>
          </a:xfrm>
        </p:spPr>
        <p:txBody>
          <a:bodyPr lIns="0" tIns="0" rIns="0" bIns="0" anchor="t" anchorCtr="0">
            <a:normAutofit/>
          </a:bodyPr>
          <a:lstStyle>
            <a:lvl1pPr algn="l">
              <a:defRPr sz="3000" b="1">
                <a:solidFill>
                  <a:schemeClr val="bg1"/>
                </a:solidFill>
              </a:defRPr>
            </a:lvl1pPr>
          </a:lstStyle>
          <a:p>
            <a:r>
              <a:rPr lang="en-US" smtClean="0"/>
              <a:t>Click to edit Master title style</a:t>
            </a:r>
            <a:endParaRPr lang="en-GB" dirty="0"/>
          </a:p>
        </p:txBody>
      </p:sp>
      <p:sp>
        <p:nvSpPr>
          <p:cNvPr id="3" name="Subtitle 2"/>
          <p:cNvSpPr>
            <a:spLocks noGrp="1"/>
          </p:cNvSpPr>
          <p:nvPr>
            <p:ph type="subTitle" idx="1"/>
          </p:nvPr>
        </p:nvSpPr>
        <p:spPr>
          <a:xfrm>
            <a:off x="714375" y="5607049"/>
            <a:ext cx="9336088" cy="396875"/>
          </a:xfrm>
        </p:spPr>
        <p:txBody>
          <a:bodyPr lIns="0" tIns="0" rIns="0" bIns="0" anchor="t" anchorCtr="0">
            <a:normAutofit/>
          </a:bodyPr>
          <a:lstStyle>
            <a:lvl1pPr marL="0" indent="0" algn="l">
              <a:buNone/>
              <a:defRPr sz="2400" b="0">
                <a:solidFill>
                  <a:schemeClr val="bg1"/>
                </a:solidFill>
              </a:defRPr>
            </a:lvl1pPr>
            <a:lvl2pPr marL="521528" indent="0" algn="ctr">
              <a:buNone/>
              <a:defRPr>
                <a:solidFill>
                  <a:schemeClr val="tx1">
                    <a:tint val="75000"/>
                  </a:schemeClr>
                </a:solidFill>
              </a:defRPr>
            </a:lvl2pPr>
            <a:lvl3pPr marL="1043056" indent="0" algn="ctr">
              <a:buNone/>
              <a:defRPr>
                <a:solidFill>
                  <a:schemeClr val="tx1">
                    <a:tint val="75000"/>
                  </a:schemeClr>
                </a:solidFill>
              </a:defRPr>
            </a:lvl3pPr>
            <a:lvl4pPr marL="1564584" indent="0" algn="ctr">
              <a:buNone/>
              <a:defRPr>
                <a:solidFill>
                  <a:schemeClr val="tx1">
                    <a:tint val="75000"/>
                  </a:schemeClr>
                </a:solidFill>
              </a:defRPr>
            </a:lvl4pPr>
            <a:lvl5pPr marL="2086112" indent="0" algn="ctr">
              <a:buNone/>
              <a:defRPr>
                <a:solidFill>
                  <a:schemeClr val="tx1">
                    <a:tint val="75000"/>
                  </a:schemeClr>
                </a:solidFill>
              </a:defRPr>
            </a:lvl5pPr>
            <a:lvl6pPr marL="2607640" indent="0" algn="ctr">
              <a:buNone/>
              <a:defRPr>
                <a:solidFill>
                  <a:schemeClr val="tx1">
                    <a:tint val="75000"/>
                  </a:schemeClr>
                </a:solidFill>
              </a:defRPr>
            </a:lvl6pPr>
            <a:lvl7pPr marL="3129168" indent="0" algn="ctr">
              <a:buNone/>
              <a:defRPr>
                <a:solidFill>
                  <a:schemeClr val="tx1">
                    <a:tint val="75000"/>
                  </a:schemeClr>
                </a:solidFill>
              </a:defRPr>
            </a:lvl7pPr>
            <a:lvl8pPr marL="3650696" indent="0" algn="ctr">
              <a:buNone/>
              <a:defRPr>
                <a:solidFill>
                  <a:schemeClr val="tx1">
                    <a:tint val="75000"/>
                  </a:schemeClr>
                </a:solidFill>
              </a:defRPr>
            </a:lvl8pPr>
            <a:lvl9pPr marL="4172224" indent="0" algn="ctr">
              <a:buNone/>
              <a:defRPr>
                <a:solidFill>
                  <a:schemeClr val="tx1">
                    <a:tint val="75000"/>
                  </a:schemeClr>
                </a:solidFill>
              </a:defRPr>
            </a:lvl9pPr>
          </a:lstStyle>
          <a:p>
            <a:r>
              <a:rPr lang="en-US" smtClean="0"/>
              <a:t>Click to edit Master subtitle style</a:t>
            </a:r>
            <a:endParaRPr lang="en-GB" dirty="0"/>
          </a:p>
        </p:txBody>
      </p:sp>
      <p:pic>
        <p:nvPicPr>
          <p:cNvPr id="9" name="Picture 5" descr="C:\Users\Kasey.Ly\Desktop\Powerpoint assets\VC_logo_white.pn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256702" y="595376"/>
            <a:ext cx="1748769" cy="6395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4471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Section Divider">
    <p:bg>
      <p:bgPr>
        <a:solidFill>
          <a:srgbClr val="ED1A37"/>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714374" y="6003925"/>
            <a:ext cx="9336087" cy="460375"/>
          </a:xfrm>
        </p:spPr>
        <p:txBody>
          <a:bodyPr lIns="0" tIns="0" rIns="0" bIns="0" anchor="t" anchorCtr="0">
            <a:normAutofit/>
          </a:bodyPr>
          <a:lstStyle>
            <a:lvl1pPr algn="l">
              <a:defRPr sz="3000" b="1">
                <a:solidFill>
                  <a:schemeClr val="bg1"/>
                </a:solidFill>
              </a:defRPr>
            </a:lvl1pPr>
          </a:lstStyle>
          <a:p>
            <a:r>
              <a:rPr lang="en-US" dirty="0" smtClean="0"/>
              <a:t>Section Divider</a:t>
            </a:r>
            <a:endParaRPr lang="en-GB" dirty="0"/>
          </a:p>
        </p:txBody>
      </p:sp>
      <p:pic>
        <p:nvPicPr>
          <p:cNvPr id="5" name="Picture 2"/>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0"/>
            <a:ext cx="5907314" cy="47687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17431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itle" preserve="1">
  <p:cSld name="1_Title Slide">
    <p:bg>
      <p:bgPr>
        <a:solidFill>
          <a:schemeClr val="accent2"/>
        </a:solidFill>
        <a:effectLst/>
      </p:bgPr>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67674" y="137928"/>
            <a:ext cx="2171773" cy="1535376"/>
          </a:xfrm>
          <a:prstGeom prst="rect">
            <a:avLst/>
          </a:prstGeom>
        </p:spPr>
      </p:pic>
      <p:sp>
        <p:nvSpPr>
          <p:cNvPr id="2" name="Title 1"/>
          <p:cNvSpPr>
            <a:spLocks noGrp="1"/>
          </p:cNvSpPr>
          <p:nvPr>
            <p:ph type="ctrTitle"/>
          </p:nvPr>
        </p:nvSpPr>
        <p:spPr>
          <a:xfrm>
            <a:off x="714374" y="6003925"/>
            <a:ext cx="9336087" cy="460375"/>
          </a:xfrm>
        </p:spPr>
        <p:txBody>
          <a:bodyPr lIns="0" tIns="0" rIns="0" bIns="0" anchor="t" anchorCtr="0">
            <a:normAutofit/>
          </a:bodyPr>
          <a:lstStyle>
            <a:lvl1pPr algn="l">
              <a:defRPr sz="3000" b="1">
                <a:solidFill>
                  <a:schemeClr val="bg1"/>
                </a:solidFill>
              </a:defRPr>
            </a:lvl1pPr>
          </a:lstStyle>
          <a:p>
            <a:r>
              <a:rPr lang="en-US" smtClean="0"/>
              <a:t>Click to edit Master title style</a:t>
            </a:r>
            <a:endParaRPr lang="en-GB" dirty="0"/>
          </a:p>
        </p:txBody>
      </p:sp>
      <p:sp>
        <p:nvSpPr>
          <p:cNvPr id="3" name="Subtitle 2"/>
          <p:cNvSpPr>
            <a:spLocks noGrp="1"/>
          </p:cNvSpPr>
          <p:nvPr>
            <p:ph type="subTitle" idx="1"/>
          </p:nvPr>
        </p:nvSpPr>
        <p:spPr>
          <a:xfrm>
            <a:off x="714375" y="5607049"/>
            <a:ext cx="9336088" cy="396875"/>
          </a:xfrm>
        </p:spPr>
        <p:txBody>
          <a:bodyPr lIns="0" tIns="0" rIns="0" bIns="0" anchor="t" anchorCtr="0">
            <a:normAutofit/>
          </a:bodyPr>
          <a:lstStyle>
            <a:lvl1pPr marL="0" indent="0" algn="l">
              <a:buNone/>
              <a:defRPr sz="2400" b="0">
                <a:solidFill>
                  <a:schemeClr val="bg1"/>
                </a:solidFill>
              </a:defRPr>
            </a:lvl1pPr>
            <a:lvl2pPr marL="521528" indent="0" algn="ctr">
              <a:buNone/>
              <a:defRPr>
                <a:solidFill>
                  <a:schemeClr val="tx1">
                    <a:tint val="75000"/>
                  </a:schemeClr>
                </a:solidFill>
              </a:defRPr>
            </a:lvl2pPr>
            <a:lvl3pPr marL="1043056" indent="0" algn="ctr">
              <a:buNone/>
              <a:defRPr>
                <a:solidFill>
                  <a:schemeClr val="tx1">
                    <a:tint val="75000"/>
                  </a:schemeClr>
                </a:solidFill>
              </a:defRPr>
            </a:lvl3pPr>
            <a:lvl4pPr marL="1564584" indent="0" algn="ctr">
              <a:buNone/>
              <a:defRPr>
                <a:solidFill>
                  <a:schemeClr val="tx1">
                    <a:tint val="75000"/>
                  </a:schemeClr>
                </a:solidFill>
              </a:defRPr>
            </a:lvl4pPr>
            <a:lvl5pPr marL="2086112" indent="0" algn="ctr">
              <a:buNone/>
              <a:defRPr>
                <a:solidFill>
                  <a:schemeClr val="tx1">
                    <a:tint val="75000"/>
                  </a:schemeClr>
                </a:solidFill>
              </a:defRPr>
            </a:lvl5pPr>
            <a:lvl6pPr marL="2607640" indent="0" algn="ctr">
              <a:buNone/>
              <a:defRPr>
                <a:solidFill>
                  <a:schemeClr val="tx1">
                    <a:tint val="75000"/>
                  </a:schemeClr>
                </a:solidFill>
              </a:defRPr>
            </a:lvl6pPr>
            <a:lvl7pPr marL="3129168" indent="0" algn="ctr">
              <a:buNone/>
              <a:defRPr>
                <a:solidFill>
                  <a:schemeClr val="tx1">
                    <a:tint val="75000"/>
                  </a:schemeClr>
                </a:solidFill>
              </a:defRPr>
            </a:lvl7pPr>
            <a:lvl8pPr marL="3650696" indent="0" algn="ctr">
              <a:buNone/>
              <a:defRPr>
                <a:solidFill>
                  <a:schemeClr val="tx1">
                    <a:tint val="75000"/>
                  </a:schemeClr>
                </a:solidFill>
              </a:defRPr>
            </a:lvl8pPr>
            <a:lvl9pPr marL="4172224" indent="0" algn="ctr">
              <a:buNone/>
              <a:defRPr>
                <a:solidFill>
                  <a:schemeClr val="tx1">
                    <a:tint val="75000"/>
                  </a:schemeClr>
                </a:solidFill>
              </a:defRPr>
            </a:lvl9pPr>
          </a:lstStyle>
          <a:p>
            <a:r>
              <a:rPr lang="en-US" smtClean="0"/>
              <a:t>Click to edit Master subtitle style</a:t>
            </a:r>
            <a:endParaRPr lang="en-GB" dirty="0"/>
          </a:p>
        </p:txBody>
      </p:sp>
      <p:sp>
        <p:nvSpPr>
          <p:cNvPr id="10" name="AutoShape 7"/>
          <p:cNvSpPr>
            <a:spLocks noChangeAspect="1" noChangeArrowheads="1" noTextEdit="1"/>
          </p:cNvSpPr>
          <p:nvPr userDrawn="1"/>
        </p:nvSpPr>
        <p:spPr bwMode="auto">
          <a:xfrm>
            <a:off x="0" y="0"/>
            <a:ext cx="5907088" cy="476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 name="Freeform 9"/>
          <p:cNvSpPr>
            <a:spLocks/>
          </p:cNvSpPr>
          <p:nvPr userDrawn="1"/>
        </p:nvSpPr>
        <p:spPr bwMode="auto">
          <a:xfrm>
            <a:off x="0" y="0"/>
            <a:ext cx="6118226" cy="4768850"/>
          </a:xfrm>
          <a:custGeom>
            <a:avLst/>
            <a:gdLst>
              <a:gd name="T0" fmla="*/ 10431 w 15233"/>
              <a:gd name="T1" fmla="*/ 932 h 11874"/>
              <a:gd name="T2" fmla="*/ 12046 w 15233"/>
              <a:gd name="T3" fmla="*/ 0 h 11874"/>
              <a:gd name="T4" fmla="*/ 0 w 15233"/>
              <a:gd name="T5" fmla="*/ 0 h 11874"/>
              <a:gd name="T6" fmla="*/ 0 w 15233"/>
              <a:gd name="T7" fmla="*/ 6955 h 11874"/>
              <a:gd name="T8" fmla="*/ 1412 w 15233"/>
              <a:gd name="T9" fmla="*/ 6140 h 11874"/>
              <a:gd name="T10" fmla="*/ 1751 w 15233"/>
              <a:gd name="T11" fmla="*/ 6399 h 11874"/>
              <a:gd name="T12" fmla="*/ 1751 w 15233"/>
              <a:gd name="T13" fmla="*/ 10348 h 11874"/>
              <a:gd name="T14" fmla="*/ 3276 w 15233"/>
              <a:gd name="T15" fmla="*/ 11874 h 11874"/>
              <a:gd name="T16" fmla="*/ 5786 w 15233"/>
              <a:gd name="T17" fmla="*/ 11874 h 11874"/>
              <a:gd name="T18" fmla="*/ 6799 w 15233"/>
              <a:gd name="T19" fmla="*/ 11534 h 11874"/>
              <a:gd name="T20" fmla="*/ 7324 w 15233"/>
              <a:gd name="T21" fmla="*/ 10348 h 11874"/>
              <a:gd name="T22" fmla="*/ 7324 w 15233"/>
              <a:gd name="T23" fmla="*/ 6308 h 11874"/>
              <a:gd name="T24" fmla="*/ 7697 w 15233"/>
              <a:gd name="T25" fmla="*/ 6160 h 11874"/>
              <a:gd name="T26" fmla="*/ 11131 w 15233"/>
              <a:gd name="T27" fmla="*/ 8143 h 11874"/>
              <a:gd name="T28" fmla="*/ 13215 w 15233"/>
              <a:gd name="T29" fmla="*/ 7584 h 11874"/>
              <a:gd name="T30" fmla="*/ 14470 w 15233"/>
              <a:gd name="T31" fmla="*/ 5411 h 11874"/>
              <a:gd name="T32" fmla="*/ 13912 w 15233"/>
              <a:gd name="T33" fmla="*/ 3327 h 11874"/>
              <a:gd name="T34" fmla="*/ 10478 w 15233"/>
              <a:gd name="T35" fmla="*/ 1345 h 11874"/>
              <a:gd name="T36" fmla="*/ 10431 w 15233"/>
              <a:gd name="T37" fmla="*/ 932 h 118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233" h="11874">
                <a:moveTo>
                  <a:pt x="10431" y="932"/>
                </a:moveTo>
                <a:cubicBezTo>
                  <a:pt x="12046" y="0"/>
                  <a:pt x="12046" y="0"/>
                  <a:pt x="12046" y="0"/>
                </a:cubicBezTo>
                <a:cubicBezTo>
                  <a:pt x="0" y="0"/>
                  <a:pt x="0" y="0"/>
                  <a:pt x="0" y="0"/>
                </a:cubicBezTo>
                <a:cubicBezTo>
                  <a:pt x="0" y="6955"/>
                  <a:pt x="0" y="6955"/>
                  <a:pt x="0" y="6955"/>
                </a:cubicBezTo>
                <a:cubicBezTo>
                  <a:pt x="1412" y="6140"/>
                  <a:pt x="1412" y="6140"/>
                  <a:pt x="1412" y="6140"/>
                </a:cubicBezTo>
                <a:cubicBezTo>
                  <a:pt x="1559" y="6092"/>
                  <a:pt x="1751" y="6175"/>
                  <a:pt x="1751" y="6399"/>
                </a:cubicBezTo>
                <a:cubicBezTo>
                  <a:pt x="1751" y="10348"/>
                  <a:pt x="1751" y="10348"/>
                  <a:pt x="1751" y="10348"/>
                </a:cubicBezTo>
                <a:cubicBezTo>
                  <a:pt x="1751" y="10348"/>
                  <a:pt x="1751" y="11874"/>
                  <a:pt x="3276" y="11874"/>
                </a:cubicBezTo>
                <a:cubicBezTo>
                  <a:pt x="5786" y="11874"/>
                  <a:pt x="5786" y="11874"/>
                  <a:pt x="5786" y="11874"/>
                </a:cubicBezTo>
                <a:cubicBezTo>
                  <a:pt x="6251" y="11874"/>
                  <a:pt x="6574" y="11732"/>
                  <a:pt x="6799" y="11534"/>
                </a:cubicBezTo>
                <a:cubicBezTo>
                  <a:pt x="7086" y="11314"/>
                  <a:pt x="7324" y="10950"/>
                  <a:pt x="7324" y="10348"/>
                </a:cubicBezTo>
                <a:cubicBezTo>
                  <a:pt x="7324" y="6308"/>
                  <a:pt x="7324" y="6308"/>
                  <a:pt x="7324" y="6308"/>
                </a:cubicBezTo>
                <a:cubicBezTo>
                  <a:pt x="7374" y="6133"/>
                  <a:pt x="7569" y="6086"/>
                  <a:pt x="7697" y="6160"/>
                </a:cubicBezTo>
                <a:cubicBezTo>
                  <a:pt x="7846" y="6246"/>
                  <a:pt x="11131" y="8143"/>
                  <a:pt x="11131" y="8143"/>
                </a:cubicBezTo>
                <a:cubicBezTo>
                  <a:pt x="12452" y="8906"/>
                  <a:pt x="13215" y="7584"/>
                  <a:pt x="13215" y="7584"/>
                </a:cubicBezTo>
                <a:cubicBezTo>
                  <a:pt x="14470" y="5411"/>
                  <a:pt x="14470" y="5411"/>
                  <a:pt x="14470" y="5411"/>
                </a:cubicBezTo>
                <a:cubicBezTo>
                  <a:pt x="15233" y="4090"/>
                  <a:pt x="13912" y="3327"/>
                  <a:pt x="13912" y="3327"/>
                </a:cubicBezTo>
                <a:cubicBezTo>
                  <a:pt x="13912" y="3327"/>
                  <a:pt x="10591" y="1410"/>
                  <a:pt x="10478" y="1345"/>
                </a:cubicBezTo>
                <a:cubicBezTo>
                  <a:pt x="10321" y="1255"/>
                  <a:pt x="10304" y="1046"/>
                  <a:pt x="10431" y="932"/>
                </a:cubicBezTo>
                <a:close/>
              </a:path>
            </a:pathLst>
          </a:custGeom>
          <a:solidFill>
            <a:srgbClr val="D9ECF3"/>
          </a:solidFill>
          <a:ln>
            <a:noFill/>
          </a:ln>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7464567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1_Section Divider">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714374" y="6003925"/>
            <a:ext cx="9336087" cy="460375"/>
          </a:xfrm>
        </p:spPr>
        <p:txBody>
          <a:bodyPr lIns="0" tIns="0" rIns="0" bIns="0" anchor="t" anchorCtr="0">
            <a:normAutofit/>
          </a:bodyPr>
          <a:lstStyle>
            <a:lvl1pPr algn="l">
              <a:defRPr sz="3000" b="1">
                <a:solidFill>
                  <a:schemeClr val="bg1"/>
                </a:solidFill>
              </a:defRPr>
            </a:lvl1pPr>
          </a:lstStyle>
          <a:p>
            <a:r>
              <a:rPr lang="en-US" dirty="0" smtClean="0"/>
              <a:t>Section Divider</a:t>
            </a:r>
            <a:endParaRPr lang="en-GB" dirty="0"/>
          </a:p>
        </p:txBody>
      </p:sp>
      <p:sp>
        <p:nvSpPr>
          <p:cNvPr id="4" name="Freeform 9"/>
          <p:cNvSpPr>
            <a:spLocks/>
          </p:cNvSpPr>
          <p:nvPr userDrawn="1"/>
        </p:nvSpPr>
        <p:spPr bwMode="auto">
          <a:xfrm>
            <a:off x="0" y="0"/>
            <a:ext cx="6118226" cy="4768850"/>
          </a:xfrm>
          <a:custGeom>
            <a:avLst/>
            <a:gdLst>
              <a:gd name="T0" fmla="*/ 10431 w 15233"/>
              <a:gd name="T1" fmla="*/ 932 h 11874"/>
              <a:gd name="T2" fmla="*/ 12046 w 15233"/>
              <a:gd name="T3" fmla="*/ 0 h 11874"/>
              <a:gd name="T4" fmla="*/ 0 w 15233"/>
              <a:gd name="T5" fmla="*/ 0 h 11874"/>
              <a:gd name="T6" fmla="*/ 0 w 15233"/>
              <a:gd name="T7" fmla="*/ 6955 h 11874"/>
              <a:gd name="T8" fmla="*/ 1412 w 15233"/>
              <a:gd name="T9" fmla="*/ 6140 h 11874"/>
              <a:gd name="T10" fmla="*/ 1751 w 15233"/>
              <a:gd name="T11" fmla="*/ 6399 h 11874"/>
              <a:gd name="T12" fmla="*/ 1751 w 15233"/>
              <a:gd name="T13" fmla="*/ 10348 h 11874"/>
              <a:gd name="T14" fmla="*/ 3276 w 15233"/>
              <a:gd name="T15" fmla="*/ 11874 h 11874"/>
              <a:gd name="T16" fmla="*/ 5786 w 15233"/>
              <a:gd name="T17" fmla="*/ 11874 h 11874"/>
              <a:gd name="T18" fmla="*/ 6799 w 15233"/>
              <a:gd name="T19" fmla="*/ 11534 h 11874"/>
              <a:gd name="T20" fmla="*/ 7324 w 15233"/>
              <a:gd name="T21" fmla="*/ 10348 h 11874"/>
              <a:gd name="T22" fmla="*/ 7324 w 15233"/>
              <a:gd name="T23" fmla="*/ 6308 h 11874"/>
              <a:gd name="T24" fmla="*/ 7697 w 15233"/>
              <a:gd name="T25" fmla="*/ 6160 h 11874"/>
              <a:gd name="T26" fmla="*/ 11131 w 15233"/>
              <a:gd name="T27" fmla="*/ 8143 h 11874"/>
              <a:gd name="T28" fmla="*/ 13215 w 15233"/>
              <a:gd name="T29" fmla="*/ 7584 h 11874"/>
              <a:gd name="T30" fmla="*/ 14470 w 15233"/>
              <a:gd name="T31" fmla="*/ 5411 h 11874"/>
              <a:gd name="T32" fmla="*/ 13912 w 15233"/>
              <a:gd name="T33" fmla="*/ 3327 h 11874"/>
              <a:gd name="T34" fmla="*/ 10478 w 15233"/>
              <a:gd name="T35" fmla="*/ 1345 h 11874"/>
              <a:gd name="T36" fmla="*/ 10431 w 15233"/>
              <a:gd name="T37" fmla="*/ 932 h 118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233" h="11874">
                <a:moveTo>
                  <a:pt x="10431" y="932"/>
                </a:moveTo>
                <a:cubicBezTo>
                  <a:pt x="12046" y="0"/>
                  <a:pt x="12046" y="0"/>
                  <a:pt x="12046" y="0"/>
                </a:cubicBezTo>
                <a:cubicBezTo>
                  <a:pt x="0" y="0"/>
                  <a:pt x="0" y="0"/>
                  <a:pt x="0" y="0"/>
                </a:cubicBezTo>
                <a:cubicBezTo>
                  <a:pt x="0" y="6955"/>
                  <a:pt x="0" y="6955"/>
                  <a:pt x="0" y="6955"/>
                </a:cubicBezTo>
                <a:cubicBezTo>
                  <a:pt x="1412" y="6140"/>
                  <a:pt x="1412" y="6140"/>
                  <a:pt x="1412" y="6140"/>
                </a:cubicBezTo>
                <a:cubicBezTo>
                  <a:pt x="1559" y="6092"/>
                  <a:pt x="1751" y="6175"/>
                  <a:pt x="1751" y="6399"/>
                </a:cubicBezTo>
                <a:cubicBezTo>
                  <a:pt x="1751" y="10348"/>
                  <a:pt x="1751" y="10348"/>
                  <a:pt x="1751" y="10348"/>
                </a:cubicBezTo>
                <a:cubicBezTo>
                  <a:pt x="1751" y="10348"/>
                  <a:pt x="1751" y="11874"/>
                  <a:pt x="3276" y="11874"/>
                </a:cubicBezTo>
                <a:cubicBezTo>
                  <a:pt x="5786" y="11874"/>
                  <a:pt x="5786" y="11874"/>
                  <a:pt x="5786" y="11874"/>
                </a:cubicBezTo>
                <a:cubicBezTo>
                  <a:pt x="6251" y="11874"/>
                  <a:pt x="6574" y="11732"/>
                  <a:pt x="6799" y="11534"/>
                </a:cubicBezTo>
                <a:cubicBezTo>
                  <a:pt x="7086" y="11314"/>
                  <a:pt x="7324" y="10950"/>
                  <a:pt x="7324" y="10348"/>
                </a:cubicBezTo>
                <a:cubicBezTo>
                  <a:pt x="7324" y="6308"/>
                  <a:pt x="7324" y="6308"/>
                  <a:pt x="7324" y="6308"/>
                </a:cubicBezTo>
                <a:cubicBezTo>
                  <a:pt x="7374" y="6133"/>
                  <a:pt x="7569" y="6086"/>
                  <a:pt x="7697" y="6160"/>
                </a:cubicBezTo>
                <a:cubicBezTo>
                  <a:pt x="7846" y="6246"/>
                  <a:pt x="11131" y="8143"/>
                  <a:pt x="11131" y="8143"/>
                </a:cubicBezTo>
                <a:cubicBezTo>
                  <a:pt x="12452" y="8906"/>
                  <a:pt x="13215" y="7584"/>
                  <a:pt x="13215" y="7584"/>
                </a:cubicBezTo>
                <a:cubicBezTo>
                  <a:pt x="14470" y="5411"/>
                  <a:pt x="14470" y="5411"/>
                  <a:pt x="14470" y="5411"/>
                </a:cubicBezTo>
                <a:cubicBezTo>
                  <a:pt x="15233" y="4090"/>
                  <a:pt x="13912" y="3327"/>
                  <a:pt x="13912" y="3327"/>
                </a:cubicBezTo>
                <a:cubicBezTo>
                  <a:pt x="13912" y="3327"/>
                  <a:pt x="10591" y="1410"/>
                  <a:pt x="10478" y="1345"/>
                </a:cubicBezTo>
                <a:cubicBezTo>
                  <a:pt x="10321" y="1255"/>
                  <a:pt x="10304" y="1046"/>
                  <a:pt x="10431" y="932"/>
                </a:cubicBezTo>
                <a:close/>
              </a:path>
            </a:pathLst>
          </a:custGeom>
          <a:solidFill>
            <a:srgbClr val="D9ECF3"/>
          </a:solidFill>
          <a:ln>
            <a:noFill/>
          </a:ln>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366849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Content Placeholder 2"/>
          <p:cNvSpPr>
            <a:spLocks noGrp="1"/>
          </p:cNvSpPr>
          <p:nvPr>
            <p:ph idx="1"/>
          </p:nvPr>
        </p:nvSpPr>
        <p:spPr/>
        <p:txBody>
          <a:bodyPr/>
          <a:lstStyle>
            <a:lvl1pPr>
              <a:spcAft>
                <a:spcPts val="600"/>
              </a:spcAft>
              <a:defRPr/>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6" name="Slide Number Placeholder 5"/>
          <p:cNvSpPr>
            <a:spLocks noGrp="1"/>
          </p:cNvSpPr>
          <p:nvPr>
            <p:ph type="sldNum" sz="quarter" idx="12"/>
          </p:nvPr>
        </p:nvSpPr>
        <p:spPr/>
        <p:txBody>
          <a:bodyPr/>
          <a:lstStyle/>
          <a:p>
            <a:fld id="{EB0F7010-E999-4FC2-AE85-B5FFBD58F110}" type="slidenum">
              <a:rPr lang="en-GB" smtClean="0"/>
              <a:pPr/>
              <a:t>‹#›</a:t>
            </a:fld>
            <a:endParaRPr lang="en-GB" dirty="0"/>
          </a:p>
        </p:txBody>
      </p:sp>
    </p:spTree>
    <p:extLst>
      <p:ext uri="{BB962C8B-B14F-4D97-AF65-F5344CB8AC3E}">
        <p14:creationId xmlns:p14="http://schemas.microsoft.com/office/powerpoint/2010/main" val="38482223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Content Placeholder 2"/>
          <p:cNvSpPr>
            <a:spLocks noGrp="1"/>
          </p:cNvSpPr>
          <p:nvPr>
            <p:ph idx="1"/>
          </p:nvPr>
        </p:nvSpPr>
        <p:spPr>
          <a:xfrm>
            <a:off x="714374" y="2016436"/>
            <a:ext cx="4500000" cy="4438340"/>
          </a:xfrm>
        </p:spPr>
        <p:txBody>
          <a:bodyPr/>
          <a:lstStyle>
            <a:lvl1pPr>
              <a:spcAft>
                <a:spcPts val="600"/>
              </a:spcAft>
              <a:defRPr/>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6" name="Slide Number Placeholder 5"/>
          <p:cNvSpPr>
            <a:spLocks noGrp="1"/>
          </p:cNvSpPr>
          <p:nvPr>
            <p:ph type="sldNum" sz="quarter" idx="12"/>
          </p:nvPr>
        </p:nvSpPr>
        <p:spPr/>
        <p:txBody>
          <a:bodyPr/>
          <a:lstStyle/>
          <a:p>
            <a:fld id="{EB0F7010-E999-4FC2-AE85-B5FFBD58F110}" type="slidenum">
              <a:rPr lang="en-GB" smtClean="0"/>
              <a:pPr/>
              <a:t>‹#›</a:t>
            </a:fld>
            <a:endParaRPr lang="en-GB" dirty="0"/>
          </a:p>
        </p:txBody>
      </p:sp>
      <p:sp>
        <p:nvSpPr>
          <p:cNvPr id="7" name="Content Placeholder 2"/>
          <p:cNvSpPr>
            <a:spLocks noGrp="1"/>
          </p:cNvSpPr>
          <p:nvPr>
            <p:ph idx="13"/>
          </p:nvPr>
        </p:nvSpPr>
        <p:spPr>
          <a:xfrm>
            <a:off x="5550463" y="2016436"/>
            <a:ext cx="4500000" cy="4438340"/>
          </a:xfrm>
        </p:spPr>
        <p:txBody>
          <a:bodyPr/>
          <a:lstStyle>
            <a:lvl1pPr>
              <a:spcAft>
                <a:spcPts val="600"/>
              </a:spcAft>
              <a:defRPr/>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Tree>
    <p:extLst>
      <p:ext uri="{BB962C8B-B14F-4D97-AF65-F5344CB8AC3E}">
        <p14:creationId xmlns:p14="http://schemas.microsoft.com/office/powerpoint/2010/main" val="40366836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Three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Content Placeholder 2"/>
          <p:cNvSpPr>
            <a:spLocks noGrp="1"/>
          </p:cNvSpPr>
          <p:nvPr>
            <p:ph idx="1"/>
          </p:nvPr>
        </p:nvSpPr>
        <p:spPr>
          <a:xfrm>
            <a:off x="714374" y="2016436"/>
            <a:ext cx="4500000" cy="2196243"/>
          </a:xfrm>
        </p:spPr>
        <p:txBody>
          <a:bodyPr/>
          <a:lstStyle>
            <a:lvl1pPr>
              <a:spcAft>
                <a:spcPts val="600"/>
              </a:spcAft>
              <a:defRPr/>
            </a:lvl1pPr>
            <a:lvl2pPr>
              <a:spcAft>
                <a:spcPts val="600"/>
              </a:spcAft>
              <a:defRPr/>
            </a:lvl2pPr>
            <a:lvl3pPr>
              <a:spcAft>
                <a:spcPts val="600"/>
              </a:spcAft>
              <a:defRPr/>
            </a:lvl3pPr>
            <a:lvl4pPr>
              <a:spcAft>
                <a:spcPts val="600"/>
              </a:spcAft>
              <a:defRPr/>
            </a:lvl4pPr>
            <a:lvl5pPr>
              <a:spcAft>
                <a:spcPts val="600"/>
              </a:spcAf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6" name="Slide Number Placeholder 5"/>
          <p:cNvSpPr>
            <a:spLocks noGrp="1"/>
          </p:cNvSpPr>
          <p:nvPr>
            <p:ph type="sldNum" sz="quarter" idx="12"/>
          </p:nvPr>
        </p:nvSpPr>
        <p:spPr/>
        <p:txBody>
          <a:bodyPr/>
          <a:lstStyle/>
          <a:p>
            <a:fld id="{EB0F7010-E999-4FC2-AE85-B5FFBD58F110}" type="slidenum">
              <a:rPr lang="en-GB" smtClean="0"/>
              <a:pPr/>
              <a:t>‹#›</a:t>
            </a:fld>
            <a:endParaRPr lang="en-GB" dirty="0"/>
          </a:p>
        </p:txBody>
      </p:sp>
      <p:sp>
        <p:nvSpPr>
          <p:cNvPr id="7" name="Content Placeholder 2"/>
          <p:cNvSpPr>
            <a:spLocks noGrp="1"/>
          </p:cNvSpPr>
          <p:nvPr>
            <p:ph idx="13"/>
          </p:nvPr>
        </p:nvSpPr>
        <p:spPr>
          <a:xfrm>
            <a:off x="5550462" y="2016436"/>
            <a:ext cx="4500000" cy="2196243"/>
          </a:xfrm>
        </p:spPr>
        <p:txBody>
          <a:bodyPr/>
          <a:lstStyle>
            <a:lvl1pPr>
              <a:spcAft>
                <a:spcPts val="600"/>
              </a:spcAft>
              <a:defRPr/>
            </a:lvl1pPr>
            <a:lvl2pPr>
              <a:spcAft>
                <a:spcPts val="600"/>
              </a:spcAft>
              <a:defRPr/>
            </a:lvl2pPr>
            <a:lvl3pPr>
              <a:spcAft>
                <a:spcPts val="600"/>
              </a:spcAft>
              <a:defRPr/>
            </a:lvl3pPr>
            <a:lvl4pPr>
              <a:spcAft>
                <a:spcPts val="600"/>
              </a:spcAft>
              <a:defRPr/>
            </a:lvl4pPr>
            <a:lvl5pPr>
              <a:spcAft>
                <a:spcPts val="600"/>
              </a:spcAf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10" name="Content Placeholder 2"/>
          <p:cNvSpPr>
            <a:spLocks noGrp="1"/>
          </p:cNvSpPr>
          <p:nvPr>
            <p:ph idx="14"/>
          </p:nvPr>
        </p:nvSpPr>
        <p:spPr>
          <a:xfrm>
            <a:off x="714373" y="4271997"/>
            <a:ext cx="9336089" cy="2196243"/>
          </a:xfrm>
        </p:spPr>
        <p:txBody>
          <a:bodyPr/>
          <a:lstStyle>
            <a:lvl1pPr>
              <a:spcAft>
                <a:spcPts val="600"/>
              </a:spcAft>
              <a:defRPr/>
            </a:lvl1pPr>
            <a:lvl2pPr>
              <a:spcAft>
                <a:spcPts val="600"/>
              </a:spcAft>
              <a:defRPr/>
            </a:lvl2pPr>
            <a:lvl3pPr>
              <a:spcAft>
                <a:spcPts val="600"/>
              </a:spcAft>
              <a:defRPr/>
            </a:lvl3pPr>
            <a:lvl4pPr>
              <a:spcAft>
                <a:spcPts val="600"/>
              </a:spcAft>
              <a:defRPr/>
            </a:lvl4pPr>
            <a:lvl5pPr>
              <a:spcAft>
                <a:spcPts val="600"/>
              </a:spcAf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Tree>
    <p:extLst>
      <p:ext uri="{BB962C8B-B14F-4D97-AF65-F5344CB8AC3E}">
        <p14:creationId xmlns:p14="http://schemas.microsoft.com/office/powerpoint/2010/main" val="25244228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Title and Small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a:xfrm>
            <a:off x="714374" y="2052439"/>
            <a:ext cx="9336089" cy="4402336"/>
          </a:xfrm>
        </p:spPr>
        <p:txBody>
          <a:bodyPr/>
          <a:lstStyle>
            <a:lvl1pPr>
              <a:spcBef>
                <a:spcPts val="600"/>
              </a:spcBef>
              <a:spcAft>
                <a:spcPts val="400"/>
              </a:spcAft>
              <a:defRPr sz="1600" b="1">
                <a:solidFill>
                  <a:srgbClr val="ED1A37"/>
                </a:solidFill>
              </a:defRPr>
            </a:lvl1pPr>
            <a:lvl2pPr marL="179388" indent="-179388">
              <a:spcAft>
                <a:spcPts val="600"/>
              </a:spcAft>
              <a:defRPr sz="1400"/>
            </a:lvl2pPr>
            <a:lvl3pPr marL="449263" indent="-179388">
              <a:defRPr sz="1400"/>
            </a:lvl3pPr>
            <a:lvl4pPr marL="719138" indent="-179388">
              <a:defRPr sz="1200"/>
            </a:lvl4pPr>
            <a:lvl5pPr marL="989013" indent="-179388">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6" name="Slide Number Placeholder 5"/>
          <p:cNvSpPr>
            <a:spLocks noGrp="1"/>
          </p:cNvSpPr>
          <p:nvPr>
            <p:ph type="sldNum" sz="quarter" idx="12"/>
          </p:nvPr>
        </p:nvSpPr>
        <p:spPr/>
        <p:txBody>
          <a:bodyPr/>
          <a:lstStyle/>
          <a:p>
            <a:fld id="{EB0F7010-E999-4FC2-AE85-B5FFBD58F110}" type="slidenum">
              <a:rPr lang="en-GB" smtClean="0"/>
              <a:pPr/>
              <a:t>‹#›</a:t>
            </a:fld>
            <a:endParaRPr lang="en-GB"/>
          </a:p>
        </p:txBody>
      </p:sp>
    </p:spTree>
    <p:extLst>
      <p:ext uri="{BB962C8B-B14F-4D97-AF65-F5344CB8AC3E}">
        <p14:creationId xmlns:p14="http://schemas.microsoft.com/office/powerpoint/2010/main" val="18533826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le and Two Small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Content Placeholder 2"/>
          <p:cNvSpPr>
            <a:spLocks noGrp="1"/>
          </p:cNvSpPr>
          <p:nvPr>
            <p:ph idx="1"/>
          </p:nvPr>
        </p:nvSpPr>
        <p:spPr>
          <a:xfrm>
            <a:off x="714375" y="2052439"/>
            <a:ext cx="4500000" cy="4402337"/>
          </a:xfrm>
        </p:spPr>
        <p:txBody>
          <a:bodyPr/>
          <a:lstStyle>
            <a:lvl1pPr>
              <a:spcBef>
                <a:spcPts val="400"/>
              </a:spcBef>
              <a:spcAft>
                <a:spcPts val="600"/>
              </a:spcAft>
              <a:defRPr sz="1600" b="1">
                <a:solidFill>
                  <a:srgbClr val="ED1A37"/>
                </a:solidFill>
              </a:defRPr>
            </a:lvl1pPr>
            <a:lvl2pPr marL="179388" indent="-179388">
              <a:defRPr sz="1400"/>
            </a:lvl2pPr>
            <a:lvl3pPr marL="449263" indent="-179388">
              <a:defRPr sz="1400"/>
            </a:lvl3pPr>
            <a:lvl4pPr marL="719138" indent="-179388">
              <a:defRPr sz="1200"/>
            </a:lvl4pPr>
            <a:lvl5pPr marL="989013" indent="-179388">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6" name="Slide Number Placeholder 5"/>
          <p:cNvSpPr>
            <a:spLocks noGrp="1"/>
          </p:cNvSpPr>
          <p:nvPr>
            <p:ph type="sldNum" sz="quarter" idx="12"/>
          </p:nvPr>
        </p:nvSpPr>
        <p:spPr/>
        <p:txBody>
          <a:bodyPr/>
          <a:lstStyle/>
          <a:p>
            <a:fld id="{EB0F7010-E999-4FC2-AE85-B5FFBD58F110}" type="slidenum">
              <a:rPr lang="en-GB" smtClean="0"/>
              <a:pPr/>
              <a:t>‹#›</a:t>
            </a:fld>
            <a:endParaRPr lang="en-GB"/>
          </a:p>
        </p:txBody>
      </p:sp>
      <p:sp>
        <p:nvSpPr>
          <p:cNvPr id="5" name="Content Placeholder 2"/>
          <p:cNvSpPr>
            <a:spLocks noGrp="1"/>
          </p:cNvSpPr>
          <p:nvPr>
            <p:ph idx="13"/>
          </p:nvPr>
        </p:nvSpPr>
        <p:spPr>
          <a:xfrm>
            <a:off x="5550463" y="2052439"/>
            <a:ext cx="4500000" cy="4402337"/>
          </a:xfrm>
        </p:spPr>
        <p:txBody>
          <a:bodyPr/>
          <a:lstStyle>
            <a:lvl1pPr>
              <a:spcBef>
                <a:spcPts val="400"/>
              </a:spcBef>
              <a:spcAft>
                <a:spcPts val="600"/>
              </a:spcAft>
              <a:defRPr sz="1600" b="1">
                <a:solidFill>
                  <a:srgbClr val="ED1A37"/>
                </a:solidFill>
              </a:defRPr>
            </a:lvl1pPr>
            <a:lvl2pPr marL="179388" indent="-179388">
              <a:defRPr sz="1400"/>
            </a:lvl2pPr>
            <a:lvl3pPr marL="449263" indent="-179388">
              <a:defRPr sz="1400"/>
            </a:lvl3pPr>
            <a:lvl4pPr marL="719138" indent="-179388">
              <a:defRPr sz="1200"/>
            </a:lvl4pPr>
            <a:lvl5pPr marL="989013" indent="-179388">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Tree>
    <p:extLst>
      <p:ext uri="{BB962C8B-B14F-4D97-AF65-F5344CB8AC3E}">
        <p14:creationId xmlns:p14="http://schemas.microsoft.com/office/powerpoint/2010/main" val="29412681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1_Title and Two Small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Content Placeholder 2"/>
          <p:cNvSpPr>
            <a:spLocks noGrp="1"/>
          </p:cNvSpPr>
          <p:nvPr>
            <p:ph idx="1"/>
          </p:nvPr>
        </p:nvSpPr>
        <p:spPr>
          <a:xfrm>
            <a:off x="714375" y="2052439"/>
            <a:ext cx="4500000" cy="2162175"/>
          </a:xfrm>
        </p:spPr>
        <p:txBody>
          <a:bodyPr/>
          <a:lstStyle>
            <a:lvl1pPr>
              <a:spcBef>
                <a:spcPts val="400"/>
              </a:spcBef>
              <a:spcAft>
                <a:spcPts val="600"/>
              </a:spcAft>
              <a:defRPr sz="1600" b="1">
                <a:solidFill>
                  <a:srgbClr val="ED1A37"/>
                </a:solidFill>
              </a:defRPr>
            </a:lvl1pPr>
            <a:lvl2pPr marL="179388" indent="-179388">
              <a:defRPr sz="1400"/>
            </a:lvl2pPr>
            <a:lvl3pPr marL="449263" indent="-179388">
              <a:defRPr sz="1400"/>
            </a:lvl3pPr>
            <a:lvl4pPr marL="719138" indent="-179388">
              <a:defRPr sz="1200"/>
            </a:lvl4pPr>
            <a:lvl5pPr marL="989013" indent="-179388">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6" name="Slide Number Placeholder 5"/>
          <p:cNvSpPr>
            <a:spLocks noGrp="1"/>
          </p:cNvSpPr>
          <p:nvPr>
            <p:ph type="sldNum" sz="quarter" idx="12"/>
          </p:nvPr>
        </p:nvSpPr>
        <p:spPr/>
        <p:txBody>
          <a:bodyPr/>
          <a:lstStyle/>
          <a:p>
            <a:fld id="{EB0F7010-E999-4FC2-AE85-B5FFBD58F110}" type="slidenum">
              <a:rPr lang="en-GB" smtClean="0"/>
              <a:pPr/>
              <a:t>‹#›</a:t>
            </a:fld>
            <a:endParaRPr lang="en-GB"/>
          </a:p>
        </p:txBody>
      </p:sp>
      <p:sp>
        <p:nvSpPr>
          <p:cNvPr id="5" name="Content Placeholder 2"/>
          <p:cNvSpPr>
            <a:spLocks noGrp="1"/>
          </p:cNvSpPr>
          <p:nvPr>
            <p:ph idx="13"/>
          </p:nvPr>
        </p:nvSpPr>
        <p:spPr>
          <a:xfrm>
            <a:off x="5550463" y="2052439"/>
            <a:ext cx="4500000" cy="2162175"/>
          </a:xfrm>
        </p:spPr>
        <p:txBody>
          <a:bodyPr/>
          <a:lstStyle>
            <a:lvl1pPr>
              <a:spcBef>
                <a:spcPts val="400"/>
              </a:spcBef>
              <a:spcAft>
                <a:spcPts val="600"/>
              </a:spcAft>
              <a:defRPr sz="1600" b="1">
                <a:solidFill>
                  <a:srgbClr val="ED1A37"/>
                </a:solidFill>
              </a:defRPr>
            </a:lvl1pPr>
            <a:lvl2pPr marL="179388" indent="-179388">
              <a:defRPr sz="1400"/>
            </a:lvl2pPr>
            <a:lvl3pPr marL="449263" indent="-179388">
              <a:defRPr sz="1400"/>
            </a:lvl3pPr>
            <a:lvl4pPr marL="719138" indent="-179388">
              <a:defRPr sz="1200"/>
            </a:lvl4pPr>
            <a:lvl5pPr marL="989013" indent="-179388">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7" name="Content Placeholder 2"/>
          <p:cNvSpPr>
            <a:spLocks noGrp="1"/>
          </p:cNvSpPr>
          <p:nvPr>
            <p:ph idx="14"/>
          </p:nvPr>
        </p:nvSpPr>
        <p:spPr>
          <a:xfrm>
            <a:off x="714373" y="4292600"/>
            <a:ext cx="9336089" cy="2162175"/>
          </a:xfrm>
        </p:spPr>
        <p:txBody>
          <a:bodyPr/>
          <a:lstStyle>
            <a:lvl1pPr>
              <a:spcBef>
                <a:spcPts val="400"/>
              </a:spcBef>
              <a:spcAft>
                <a:spcPts val="600"/>
              </a:spcAft>
              <a:defRPr sz="1600" b="1">
                <a:solidFill>
                  <a:srgbClr val="ED1A37"/>
                </a:solidFill>
              </a:defRPr>
            </a:lvl1pPr>
            <a:lvl2pPr marL="179388" indent="-179388">
              <a:defRPr sz="1400"/>
            </a:lvl2pPr>
            <a:lvl3pPr marL="449263" indent="-179388">
              <a:defRPr sz="1400"/>
            </a:lvl3pPr>
            <a:lvl4pPr marL="719138" indent="-179388">
              <a:defRPr sz="1200"/>
            </a:lvl4pPr>
            <a:lvl5pPr marL="989013" indent="-179388">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Tree>
    <p:extLst>
      <p:ext uri="{BB962C8B-B14F-4D97-AF65-F5344CB8AC3E}">
        <p14:creationId xmlns:p14="http://schemas.microsoft.com/office/powerpoint/2010/main" val="3774429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Map Sli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Content Placeholder 2"/>
          <p:cNvSpPr>
            <a:spLocks noGrp="1"/>
          </p:cNvSpPr>
          <p:nvPr>
            <p:ph idx="1"/>
          </p:nvPr>
        </p:nvSpPr>
        <p:spPr>
          <a:xfrm>
            <a:off x="714374" y="1956111"/>
            <a:ext cx="9336089" cy="244164"/>
          </a:xfrm>
        </p:spPr>
        <p:txBody>
          <a:bodyPr>
            <a:noAutofit/>
          </a:bodyPr>
          <a:lstStyle>
            <a:lvl1pPr>
              <a:spcAft>
                <a:spcPts val="1200"/>
              </a:spcAft>
              <a:defRPr sz="1400" b="1"/>
            </a:lvl1pPr>
          </a:lstStyle>
          <a:p>
            <a:pPr lvl="0"/>
            <a:r>
              <a:rPr lang="en-US" smtClean="0"/>
              <a:t>Click to edit Master text styles</a:t>
            </a:r>
          </a:p>
        </p:txBody>
      </p:sp>
      <p:sp>
        <p:nvSpPr>
          <p:cNvPr id="6" name="Slide Number Placeholder 5"/>
          <p:cNvSpPr>
            <a:spLocks noGrp="1"/>
          </p:cNvSpPr>
          <p:nvPr>
            <p:ph type="sldNum" sz="quarter" idx="12"/>
          </p:nvPr>
        </p:nvSpPr>
        <p:spPr/>
        <p:txBody>
          <a:bodyPr/>
          <a:lstStyle/>
          <a:p>
            <a:fld id="{EB0F7010-E999-4FC2-AE85-B5FFBD58F110}" type="slidenum">
              <a:rPr lang="en-GB" smtClean="0"/>
              <a:pPr/>
              <a:t>‹#›</a:t>
            </a:fld>
            <a:endParaRPr lang="en-GB" dirty="0"/>
          </a:p>
        </p:txBody>
      </p:sp>
      <p:sp>
        <p:nvSpPr>
          <p:cNvPr id="7" name="Picture Placeholder 6"/>
          <p:cNvSpPr>
            <a:spLocks noGrp="1"/>
          </p:cNvSpPr>
          <p:nvPr>
            <p:ph type="pic" sz="quarter" idx="13"/>
          </p:nvPr>
        </p:nvSpPr>
        <p:spPr>
          <a:xfrm>
            <a:off x="714375" y="2307771"/>
            <a:ext cx="2914650" cy="2898506"/>
          </a:xfrm>
        </p:spPr>
        <p:txBody>
          <a:bodyPr/>
          <a:lstStyle/>
          <a:p>
            <a:r>
              <a:rPr lang="en-US" smtClean="0"/>
              <a:t>Click icon to add picture</a:t>
            </a:r>
            <a:endParaRPr lang="en-GB"/>
          </a:p>
        </p:txBody>
      </p:sp>
      <p:sp>
        <p:nvSpPr>
          <p:cNvPr id="8" name="Picture Placeholder 6"/>
          <p:cNvSpPr>
            <a:spLocks noGrp="1"/>
          </p:cNvSpPr>
          <p:nvPr>
            <p:ph type="pic" sz="quarter" idx="14"/>
          </p:nvPr>
        </p:nvSpPr>
        <p:spPr>
          <a:xfrm>
            <a:off x="3919355" y="2307771"/>
            <a:ext cx="2914650" cy="2898506"/>
          </a:xfrm>
        </p:spPr>
        <p:txBody>
          <a:bodyPr/>
          <a:lstStyle/>
          <a:p>
            <a:r>
              <a:rPr lang="en-US" smtClean="0"/>
              <a:t>Click icon to add picture</a:t>
            </a:r>
            <a:endParaRPr lang="en-GB"/>
          </a:p>
        </p:txBody>
      </p:sp>
      <p:sp>
        <p:nvSpPr>
          <p:cNvPr id="9" name="Picture Placeholder 6"/>
          <p:cNvSpPr>
            <a:spLocks noGrp="1"/>
          </p:cNvSpPr>
          <p:nvPr>
            <p:ph type="pic" sz="quarter" idx="15"/>
          </p:nvPr>
        </p:nvSpPr>
        <p:spPr>
          <a:xfrm>
            <a:off x="7121299" y="2307771"/>
            <a:ext cx="2914650" cy="2898506"/>
          </a:xfrm>
        </p:spPr>
        <p:txBody>
          <a:bodyPr/>
          <a:lstStyle/>
          <a:p>
            <a:r>
              <a:rPr lang="en-US" smtClean="0"/>
              <a:t>Click icon to add picture</a:t>
            </a:r>
            <a:endParaRPr lang="en-GB"/>
          </a:p>
        </p:txBody>
      </p:sp>
      <p:sp>
        <p:nvSpPr>
          <p:cNvPr id="10" name="Content Placeholder 2"/>
          <p:cNvSpPr>
            <a:spLocks noGrp="1"/>
          </p:cNvSpPr>
          <p:nvPr>
            <p:ph idx="16"/>
          </p:nvPr>
        </p:nvSpPr>
        <p:spPr>
          <a:xfrm>
            <a:off x="714374" y="5262563"/>
            <a:ext cx="2914651" cy="1192212"/>
          </a:xfrm>
        </p:spPr>
        <p:txBody>
          <a:bodyPr>
            <a:noAutofit/>
          </a:bodyPr>
          <a:lstStyle>
            <a:lvl1pPr marL="171450" indent="-171450">
              <a:spcAft>
                <a:spcPts val="1200"/>
              </a:spcAft>
              <a:buSzPct val="80000"/>
              <a:buFontTx/>
              <a:buBlip>
                <a:blip r:embed="rId2"/>
              </a:buBlip>
              <a:tabLst>
                <a:tab pos="177800" algn="l"/>
              </a:tabLst>
              <a:defRPr sz="1100" b="0"/>
            </a:lvl1pPr>
          </a:lstStyle>
          <a:p>
            <a:pPr lvl="0"/>
            <a:r>
              <a:rPr lang="en-US" smtClean="0"/>
              <a:t>Click to edit Master text styles</a:t>
            </a:r>
          </a:p>
        </p:txBody>
      </p:sp>
      <p:sp>
        <p:nvSpPr>
          <p:cNvPr id="11" name="Content Placeholder 2"/>
          <p:cNvSpPr>
            <a:spLocks noGrp="1"/>
          </p:cNvSpPr>
          <p:nvPr>
            <p:ph idx="17"/>
          </p:nvPr>
        </p:nvSpPr>
        <p:spPr>
          <a:xfrm>
            <a:off x="3919354" y="5262563"/>
            <a:ext cx="2914651" cy="1192212"/>
          </a:xfrm>
        </p:spPr>
        <p:txBody>
          <a:bodyPr>
            <a:noAutofit/>
          </a:bodyPr>
          <a:lstStyle>
            <a:lvl1pPr marL="171450" indent="-171450">
              <a:spcAft>
                <a:spcPts val="1200"/>
              </a:spcAft>
              <a:buSzPct val="80000"/>
              <a:buFontTx/>
              <a:buBlip>
                <a:blip r:embed="rId2"/>
              </a:buBlip>
              <a:defRPr sz="1100" b="0"/>
            </a:lvl1pPr>
          </a:lstStyle>
          <a:p>
            <a:pPr lvl="0"/>
            <a:r>
              <a:rPr lang="en-US" smtClean="0"/>
              <a:t>Click to edit Master text styles</a:t>
            </a:r>
          </a:p>
        </p:txBody>
      </p:sp>
      <p:sp>
        <p:nvSpPr>
          <p:cNvPr id="14" name="Content Placeholder 2"/>
          <p:cNvSpPr>
            <a:spLocks noGrp="1"/>
          </p:cNvSpPr>
          <p:nvPr>
            <p:ph idx="18"/>
          </p:nvPr>
        </p:nvSpPr>
        <p:spPr>
          <a:xfrm>
            <a:off x="7121299" y="5262563"/>
            <a:ext cx="2914651" cy="1192212"/>
          </a:xfrm>
        </p:spPr>
        <p:txBody>
          <a:bodyPr>
            <a:noAutofit/>
          </a:bodyPr>
          <a:lstStyle>
            <a:lvl1pPr marL="171450" indent="-171450">
              <a:spcAft>
                <a:spcPts val="1200"/>
              </a:spcAft>
              <a:buSzPct val="80000"/>
              <a:buFontTx/>
              <a:buBlip>
                <a:blip r:embed="rId2"/>
              </a:buBlip>
              <a:defRPr sz="1100" b="0"/>
            </a:lvl1pPr>
          </a:lstStyle>
          <a:p>
            <a:pPr lvl="0"/>
            <a:r>
              <a:rPr lang="en-US" smtClean="0"/>
              <a:t>Click to edit Master text styles</a:t>
            </a:r>
          </a:p>
        </p:txBody>
      </p:sp>
    </p:spTree>
    <p:extLst>
      <p:ext uri="{BB962C8B-B14F-4D97-AF65-F5344CB8AC3E}">
        <p14:creationId xmlns:p14="http://schemas.microsoft.com/office/powerpoint/2010/main" val="30041836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EB0F7010-E999-4FC2-AE85-B5FFBD58F110}" type="slidenum">
              <a:rPr lang="en-GB" smtClean="0"/>
              <a:pPr/>
              <a:t>‹#›</a:t>
            </a:fld>
            <a:endParaRPr lang="en-GB"/>
          </a:p>
        </p:txBody>
      </p:sp>
      <p:sp>
        <p:nvSpPr>
          <p:cNvPr id="6" name="Title 1"/>
          <p:cNvSpPr>
            <a:spLocks noGrp="1"/>
          </p:cNvSpPr>
          <p:nvPr>
            <p:ph type="title"/>
          </p:nvPr>
        </p:nvSpPr>
        <p:spPr>
          <a:xfrm>
            <a:off x="714374" y="753912"/>
            <a:ext cx="9336089" cy="1001343"/>
          </a:xfrm>
        </p:spPr>
        <p:txBody>
          <a:bodyPr/>
          <a:lstStyle/>
          <a:p>
            <a:r>
              <a:rPr lang="en-US" smtClean="0"/>
              <a:t>Click to edit Master title style</a:t>
            </a:r>
            <a:endParaRPr lang="en-GB" dirty="0"/>
          </a:p>
        </p:txBody>
      </p:sp>
    </p:spTree>
    <p:extLst>
      <p:ext uri="{BB962C8B-B14F-4D97-AF65-F5344CB8AC3E}">
        <p14:creationId xmlns:p14="http://schemas.microsoft.com/office/powerpoint/2010/main" val="30008652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1_Blank">
    <p:spTree>
      <p:nvGrpSpPr>
        <p:cNvPr id="1" name=""/>
        <p:cNvGrpSpPr/>
        <p:nvPr/>
      </p:nvGrpSpPr>
      <p:grpSpPr>
        <a:xfrm>
          <a:off x="0" y="0"/>
          <a:ext cx="0" cy="0"/>
          <a:chOff x="0" y="0"/>
          <a:chExt cx="0" cy="0"/>
        </a:xfrm>
      </p:grpSpPr>
      <p:pic>
        <p:nvPicPr>
          <p:cNvPr id="5" name="Picture 2" descr="K:\Brand and Marketing\Brand Guidelines and Applications\Logos and graphics\Strapline\strapline_blue.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734740" y="6768449"/>
            <a:ext cx="5288575" cy="48007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userDrawn="1"/>
        </p:nvSpPr>
        <p:spPr>
          <a:xfrm>
            <a:off x="2857054" y="6578656"/>
            <a:ext cx="5043948" cy="307777"/>
          </a:xfrm>
          <a:prstGeom prst="rect">
            <a:avLst/>
          </a:prstGeom>
          <a:noFill/>
        </p:spPr>
        <p:txBody>
          <a:bodyPr wrap="square" rtlCol="0">
            <a:spAutoFit/>
          </a:bodyPr>
          <a:lstStyle/>
          <a:p>
            <a:pPr lvl="0" algn="ctr" defTabSz="1043056">
              <a:spcAft>
                <a:spcPts val="600"/>
              </a:spcAft>
            </a:pPr>
            <a:r>
              <a:rPr lang="en-GB" sz="1400" b="1" dirty="0" smtClean="0">
                <a:solidFill>
                  <a:srgbClr val="ED1A37"/>
                </a:solidFill>
                <a:latin typeface="Arial" pitchFamily="34" charset="0"/>
                <a:cs typeface="Arial" pitchFamily="34" charset="0"/>
              </a:rPr>
              <a:t>www.virgincare.co.uk</a:t>
            </a:r>
            <a:endParaRPr lang="en-GB" sz="1400" b="1" dirty="0">
              <a:solidFill>
                <a:srgbClr val="ED1A37"/>
              </a:solidFill>
              <a:latin typeface="Arial" pitchFamily="34" charset="0"/>
              <a:cs typeface="Arial" pitchFamily="34" charset="0"/>
            </a:endParaRPr>
          </a:p>
        </p:txBody>
      </p:sp>
    </p:spTree>
    <p:extLst>
      <p:ext uri="{BB962C8B-B14F-4D97-AF65-F5344CB8AC3E}">
        <p14:creationId xmlns:p14="http://schemas.microsoft.com/office/powerpoint/2010/main" val="19150269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14374" y="753912"/>
            <a:ext cx="9336089" cy="1001343"/>
          </a:xfrm>
          <a:prstGeom prst="rect">
            <a:avLst/>
          </a:prstGeom>
        </p:spPr>
        <p:txBody>
          <a:bodyPr vert="horz" lIns="0" tIns="0" rIns="0" bIns="0" rtlCol="0" anchor="t" anchorCtr="0">
            <a:noAutofit/>
          </a:bodyPr>
          <a:lstStyle/>
          <a:p>
            <a:r>
              <a:rPr lang="en-US" smtClean="0"/>
              <a:t>Click to edit Master title style</a:t>
            </a:r>
            <a:endParaRPr lang="en-GB" dirty="0"/>
          </a:p>
        </p:txBody>
      </p:sp>
      <p:sp>
        <p:nvSpPr>
          <p:cNvPr id="3" name="Text Placeholder 2"/>
          <p:cNvSpPr>
            <a:spLocks noGrp="1"/>
          </p:cNvSpPr>
          <p:nvPr>
            <p:ph type="body" idx="1"/>
          </p:nvPr>
        </p:nvSpPr>
        <p:spPr>
          <a:xfrm>
            <a:off x="714374" y="2016436"/>
            <a:ext cx="9336089" cy="4438340"/>
          </a:xfrm>
          <a:prstGeom prst="rect">
            <a:avLst/>
          </a:prstGeom>
        </p:spPr>
        <p:txBody>
          <a:bodyPr vert="horz" lIns="0" tIns="0" rIns="0" bIns="0" rtlCol="0">
            <a:no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6" name="Slide Number Placeholder 5"/>
          <p:cNvSpPr>
            <a:spLocks noGrp="1"/>
          </p:cNvSpPr>
          <p:nvPr>
            <p:ph type="sldNum" sz="quarter" idx="4"/>
          </p:nvPr>
        </p:nvSpPr>
        <p:spPr>
          <a:xfrm>
            <a:off x="628650" y="6979596"/>
            <a:ext cx="339726" cy="218129"/>
          </a:xfrm>
          <a:prstGeom prst="rect">
            <a:avLst/>
          </a:prstGeom>
        </p:spPr>
        <p:txBody>
          <a:bodyPr vert="horz" lIns="0" tIns="0" rIns="0" bIns="0" rtlCol="0" anchor="t" anchorCtr="0">
            <a:noAutofit/>
          </a:bodyPr>
          <a:lstStyle>
            <a:lvl1pPr algn="l">
              <a:defRPr sz="1100" b="1">
                <a:solidFill>
                  <a:srgbClr val="ED1A37"/>
                </a:solidFill>
                <a:latin typeface="Arial" pitchFamily="34" charset="0"/>
                <a:cs typeface="Arial" pitchFamily="34" charset="0"/>
              </a:defRPr>
            </a:lvl1pPr>
          </a:lstStyle>
          <a:p>
            <a:fld id="{EB0F7010-E999-4FC2-AE85-B5FFBD58F110}" type="slidenum">
              <a:rPr lang="en-GB" smtClean="0"/>
              <a:pPr/>
              <a:t>‹#›</a:t>
            </a:fld>
            <a:endParaRPr lang="en-GB" dirty="0"/>
          </a:p>
        </p:txBody>
      </p:sp>
      <p:sp>
        <p:nvSpPr>
          <p:cNvPr id="8" name="TextBox 7"/>
          <p:cNvSpPr txBox="1"/>
          <p:nvPr/>
        </p:nvSpPr>
        <p:spPr>
          <a:xfrm>
            <a:off x="1073150" y="6979596"/>
            <a:ext cx="2752725" cy="169277"/>
          </a:xfrm>
          <a:prstGeom prst="rect">
            <a:avLst/>
          </a:prstGeom>
          <a:noFill/>
        </p:spPr>
        <p:txBody>
          <a:bodyPr wrap="square" lIns="0" tIns="0" rIns="0" bIns="0" rtlCol="0">
            <a:noAutofit/>
          </a:bodyPr>
          <a:lstStyle/>
          <a:p>
            <a:r>
              <a:rPr lang="en-GB" sz="1100" dirty="0" smtClean="0">
                <a:solidFill>
                  <a:srgbClr val="ED1A37"/>
                </a:solidFill>
                <a:latin typeface="Arial" pitchFamily="34" charset="0"/>
                <a:cs typeface="Arial" pitchFamily="34" charset="0"/>
              </a:rPr>
              <a:t>Virgin Care  </a:t>
            </a:r>
            <a:r>
              <a:rPr lang="en-GB" sz="1100" dirty="0" smtClean="0">
                <a:solidFill>
                  <a:srgbClr val="82C0D2"/>
                </a:solidFill>
                <a:latin typeface="Arial" pitchFamily="34" charset="0"/>
                <a:cs typeface="Arial" pitchFamily="34" charset="0"/>
              </a:rPr>
              <a:t>private and confidential</a:t>
            </a:r>
            <a:endParaRPr lang="en-GB" sz="1100" dirty="0">
              <a:solidFill>
                <a:srgbClr val="82C0D2"/>
              </a:solidFill>
              <a:latin typeface="Arial" pitchFamily="34" charset="0"/>
              <a:cs typeface="Arial" pitchFamily="34" charset="0"/>
            </a:endParaRPr>
          </a:p>
        </p:txBody>
      </p:sp>
      <p:sp>
        <p:nvSpPr>
          <p:cNvPr id="9" name="TextBox 8"/>
          <p:cNvSpPr txBox="1"/>
          <p:nvPr/>
        </p:nvSpPr>
        <p:spPr>
          <a:xfrm>
            <a:off x="7297738" y="6979596"/>
            <a:ext cx="2752725" cy="169277"/>
          </a:xfrm>
          <a:prstGeom prst="rect">
            <a:avLst/>
          </a:prstGeom>
          <a:noFill/>
        </p:spPr>
        <p:txBody>
          <a:bodyPr wrap="square" lIns="0" tIns="0" rIns="0" bIns="0" rtlCol="0">
            <a:noAutofit/>
          </a:bodyPr>
          <a:lstStyle/>
          <a:p>
            <a:pPr algn="r"/>
            <a:r>
              <a:rPr lang="en-GB" sz="1100" dirty="0" smtClean="0">
                <a:solidFill>
                  <a:srgbClr val="82C0D2"/>
                </a:solidFill>
                <a:latin typeface="Arial" pitchFamily="34" charset="0"/>
                <a:cs typeface="Arial" pitchFamily="34" charset="0"/>
              </a:rPr>
              <a:t>www.virgincare.co.uk</a:t>
            </a:r>
            <a:endParaRPr lang="en-GB" sz="1100" dirty="0">
              <a:solidFill>
                <a:srgbClr val="82C0D2"/>
              </a:solidFill>
              <a:latin typeface="Arial" pitchFamily="34" charset="0"/>
              <a:cs typeface="Arial" pitchFamily="34" charset="0"/>
            </a:endParaRPr>
          </a:p>
        </p:txBody>
      </p:sp>
      <p:cxnSp>
        <p:nvCxnSpPr>
          <p:cNvPr id="11" name="Straight Connector 10"/>
          <p:cNvCxnSpPr/>
          <p:nvPr/>
        </p:nvCxnSpPr>
        <p:spPr>
          <a:xfrm>
            <a:off x="541020" y="6836229"/>
            <a:ext cx="9601200" cy="0"/>
          </a:xfrm>
          <a:prstGeom prst="line">
            <a:avLst/>
          </a:prstGeom>
          <a:ln>
            <a:solidFill>
              <a:srgbClr val="80828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5271166"/>
      </p:ext>
    </p:extLst>
  </p:cSld>
  <p:clrMap bg1="lt1" tx1="dk1" bg2="lt2" tx2="dk2" accent1="accent1" accent2="accent2" accent3="accent3" accent4="accent4" accent5="accent5" accent6="accent6" hlink="hlink" folHlink="folHlink"/>
  <p:sldLayoutIdLst>
    <p:sldLayoutId id="2147483649" r:id="rId1"/>
    <p:sldLayoutId id="2147483662" r:id="rId2"/>
    <p:sldLayoutId id="2147483667" r:id="rId3"/>
    <p:sldLayoutId id="2147483668" r:id="rId4"/>
    <p:sldLayoutId id="2147483650" r:id="rId5"/>
    <p:sldLayoutId id="2147483663" r:id="rId6"/>
    <p:sldLayoutId id="2147483666" r:id="rId7"/>
    <p:sldLayoutId id="2147483660" r:id="rId8"/>
    <p:sldLayoutId id="2147483664" r:id="rId9"/>
    <p:sldLayoutId id="2147483670" r:id="rId10"/>
    <p:sldLayoutId id="2147483661" r:id="rId11"/>
    <p:sldLayoutId id="2147483655" r:id="rId12"/>
    <p:sldLayoutId id="2147483669" r:id="rId13"/>
  </p:sldLayoutIdLst>
  <p:hf hdr="0" ftr="0" dt="0"/>
  <p:txStyles>
    <p:titleStyle>
      <a:lvl1pPr algn="l" defTabSz="1043056" rtl="0" eaLnBrk="1" latinLnBrk="0" hangingPunct="1">
        <a:spcBef>
          <a:spcPct val="0"/>
        </a:spcBef>
        <a:buNone/>
        <a:defRPr sz="3600" b="1" kern="1200">
          <a:solidFill>
            <a:srgbClr val="ED1A37"/>
          </a:solidFill>
          <a:latin typeface="Arial" pitchFamily="34" charset="0"/>
          <a:ea typeface="+mj-ea"/>
          <a:cs typeface="Arial" pitchFamily="34" charset="0"/>
        </a:defRPr>
      </a:lvl1pPr>
    </p:titleStyle>
    <p:bodyStyle>
      <a:lvl1pPr marL="0" indent="0" algn="l" defTabSz="1043056" rtl="0" eaLnBrk="1" latinLnBrk="0" hangingPunct="1">
        <a:spcBef>
          <a:spcPts val="0"/>
        </a:spcBef>
        <a:spcAft>
          <a:spcPts val="600"/>
        </a:spcAft>
        <a:buFont typeface="Arial" pitchFamily="34" charset="0"/>
        <a:buNone/>
        <a:defRPr sz="2400" kern="1200">
          <a:solidFill>
            <a:srgbClr val="808285"/>
          </a:solidFill>
          <a:latin typeface="Arial" pitchFamily="34" charset="0"/>
          <a:ea typeface="+mn-ea"/>
          <a:cs typeface="Arial" pitchFamily="34" charset="0"/>
        </a:defRPr>
      </a:lvl1pPr>
      <a:lvl2pPr marL="269875" indent="-269875" algn="l" defTabSz="1043056" rtl="0" eaLnBrk="1" latinLnBrk="0" hangingPunct="1">
        <a:spcBef>
          <a:spcPts val="0"/>
        </a:spcBef>
        <a:spcAft>
          <a:spcPts val="600"/>
        </a:spcAft>
        <a:buFont typeface="Arial" pitchFamily="34" charset="0"/>
        <a:buChar char="•"/>
        <a:defRPr sz="2400" kern="1200">
          <a:solidFill>
            <a:srgbClr val="808285"/>
          </a:solidFill>
          <a:latin typeface="Arial" pitchFamily="34" charset="0"/>
          <a:ea typeface="+mn-ea"/>
          <a:cs typeface="Arial" pitchFamily="34" charset="0"/>
        </a:defRPr>
      </a:lvl2pPr>
      <a:lvl3pPr marL="539750" indent="-269875" algn="l" defTabSz="1043056" rtl="0" eaLnBrk="1" latinLnBrk="0" hangingPunct="1">
        <a:spcBef>
          <a:spcPts val="0"/>
        </a:spcBef>
        <a:spcAft>
          <a:spcPts val="600"/>
        </a:spcAft>
        <a:buClr>
          <a:schemeClr val="accent1"/>
        </a:buClr>
        <a:buFont typeface="GE Inspira" panose="020F0603030400020203" pitchFamily="34" charset="0"/>
        <a:buChar char=""/>
        <a:defRPr sz="2000" kern="1200">
          <a:solidFill>
            <a:srgbClr val="808285"/>
          </a:solidFill>
          <a:latin typeface="Arial" pitchFamily="34" charset="0"/>
          <a:ea typeface="+mn-ea"/>
          <a:cs typeface="Arial" pitchFamily="34" charset="0"/>
        </a:defRPr>
      </a:lvl3pPr>
      <a:lvl4pPr marL="809625" indent="-269875" algn="l" defTabSz="1043056" rtl="0" eaLnBrk="1" latinLnBrk="0" hangingPunct="1">
        <a:spcBef>
          <a:spcPts val="0"/>
        </a:spcBef>
        <a:spcAft>
          <a:spcPts val="600"/>
        </a:spcAft>
        <a:buClr>
          <a:schemeClr val="accent3"/>
        </a:buClr>
        <a:buFont typeface="GE Inspira" panose="020F0603030400020203" pitchFamily="34" charset="0"/>
        <a:buChar char=""/>
        <a:defRPr sz="1800" kern="1200">
          <a:solidFill>
            <a:srgbClr val="808285"/>
          </a:solidFill>
          <a:latin typeface="Arial" pitchFamily="34" charset="0"/>
          <a:ea typeface="+mn-ea"/>
          <a:cs typeface="Arial" pitchFamily="34" charset="0"/>
        </a:defRPr>
      </a:lvl4pPr>
      <a:lvl5pPr marL="1079500" indent="-269875" algn="l" defTabSz="1043056" rtl="0" eaLnBrk="1" latinLnBrk="0" hangingPunct="1">
        <a:spcBef>
          <a:spcPts val="0"/>
        </a:spcBef>
        <a:spcAft>
          <a:spcPts val="600"/>
        </a:spcAft>
        <a:buClr>
          <a:schemeClr val="accent1"/>
        </a:buClr>
        <a:buFont typeface="GE Inspira" panose="020F0603030400020203" pitchFamily="34" charset="0"/>
        <a:buChar char=""/>
        <a:defRPr sz="1800" kern="1200">
          <a:solidFill>
            <a:srgbClr val="808285"/>
          </a:solidFill>
          <a:latin typeface="Arial" pitchFamily="34" charset="0"/>
          <a:ea typeface="+mn-ea"/>
          <a:cs typeface="Arial" pitchFamily="34" charset="0"/>
        </a:defRPr>
      </a:lvl5pPr>
      <a:lvl6pPr marL="2868404" indent="-260764" algn="l" defTabSz="1043056" rtl="0" eaLnBrk="1" latinLnBrk="0" hangingPunct="1">
        <a:spcBef>
          <a:spcPct val="20000"/>
        </a:spcBef>
        <a:buFont typeface="Arial" pitchFamily="34" charset="0"/>
        <a:buChar char="•"/>
        <a:defRPr sz="2300" kern="1200">
          <a:solidFill>
            <a:schemeClr val="tx1"/>
          </a:solidFill>
          <a:latin typeface="+mn-lt"/>
          <a:ea typeface="+mn-ea"/>
          <a:cs typeface="+mn-cs"/>
        </a:defRPr>
      </a:lvl6pPr>
      <a:lvl7pPr marL="3389932" indent="-260764" algn="l" defTabSz="1043056" rtl="0" eaLnBrk="1" latinLnBrk="0" hangingPunct="1">
        <a:spcBef>
          <a:spcPct val="20000"/>
        </a:spcBef>
        <a:buFont typeface="Arial" pitchFamily="34" charset="0"/>
        <a:buChar char="•"/>
        <a:defRPr sz="2300" kern="1200">
          <a:solidFill>
            <a:schemeClr val="tx1"/>
          </a:solidFill>
          <a:latin typeface="+mn-lt"/>
          <a:ea typeface="+mn-ea"/>
          <a:cs typeface="+mn-cs"/>
        </a:defRPr>
      </a:lvl7pPr>
      <a:lvl8pPr marL="3911460" indent="-260764" algn="l" defTabSz="1043056" rtl="0" eaLnBrk="1" latinLnBrk="0" hangingPunct="1">
        <a:spcBef>
          <a:spcPct val="20000"/>
        </a:spcBef>
        <a:buFont typeface="Arial" pitchFamily="34" charset="0"/>
        <a:buChar char="•"/>
        <a:defRPr sz="2300" kern="1200">
          <a:solidFill>
            <a:schemeClr val="tx1"/>
          </a:solidFill>
          <a:latin typeface="+mn-lt"/>
          <a:ea typeface="+mn-ea"/>
          <a:cs typeface="+mn-cs"/>
        </a:defRPr>
      </a:lvl8pPr>
      <a:lvl9pPr marL="4432988" indent="-260764" algn="l" defTabSz="1043056" rtl="0" eaLnBrk="1" latinLnBrk="0" hangingPunct="1">
        <a:spcBef>
          <a:spcPct val="20000"/>
        </a:spcBef>
        <a:buFont typeface="Arial" pitchFamily="34" charset="0"/>
        <a:buChar char="•"/>
        <a:defRPr sz="2300" kern="1200">
          <a:solidFill>
            <a:schemeClr val="tx1"/>
          </a:solidFill>
          <a:latin typeface="+mn-lt"/>
          <a:ea typeface="+mn-ea"/>
          <a:cs typeface="+mn-cs"/>
        </a:defRPr>
      </a:lvl9pPr>
    </p:bodyStyle>
    <p:otherStyle>
      <a:defPPr>
        <a:defRPr lang="en-US"/>
      </a:defPPr>
      <a:lvl1pPr marL="0" algn="l" defTabSz="1043056" rtl="0" eaLnBrk="1" latinLnBrk="0" hangingPunct="1">
        <a:defRPr sz="2100" kern="1200">
          <a:solidFill>
            <a:schemeClr val="tx1"/>
          </a:solidFill>
          <a:latin typeface="+mn-lt"/>
          <a:ea typeface="+mn-ea"/>
          <a:cs typeface="+mn-cs"/>
        </a:defRPr>
      </a:lvl1pPr>
      <a:lvl2pPr marL="521528" algn="l" defTabSz="1043056" rtl="0" eaLnBrk="1" latinLnBrk="0" hangingPunct="1">
        <a:defRPr sz="2100" kern="1200">
          <a:solidFill>
            <a:schemeClr val="tx1"/>
          </a:solidFill>
          <a:latin typeface="+mn-lt"/>
          <a:ea typeface="+mn-ea"/>
          <a:cs typeface="+mn-cs"/>
        </a:defRPr>
      </a:lvl2pPr>
      <a:lvl3pPr marL="1043056" algn="l" defTabSz="1043056" rtl="0" eaLnBrk="1" latinLnBrk="0" hangingPunct="1">
        <a:defRPr sz="2100" kern="1200">
          <a:solidFill>
            <a:schemeClr val="tx1"/>
          </a:solidFill>
          <a:latin typeface="+mn-lt"/>
          <a:ea typeface="+mn-ea"/>
          <a:cs typeface="+mn-cs"/>
        </a:defRPr>
      </a:lvl3pPr>
      <a:lvl4pPr marL="1564584" algn="l" defTabSz="1043056" rtl="0" eaLnBrk="1" latinLnBrk="0" hangingPunct="1">
        <a:defRPr sz="2100" kern="1200">
          <a:solidFill>
            <a:schemeClr val="tx1"/>
          </a:solidFill>
          <a:latin typeface="+mn-lt"/>
          <a:ea typeface="+mn-ea"/>
          <a:cs typeface="+mn-cs"/>
        </a:defRPr>
      </a:lvl4pPr>
      <a:lvl5pPr marL="2086112" algn="l" defTabSz="1043056" rtl="0" eaLnBrk="1" latinLnBrk="0" hangingPunct="1">
        <a:defRPr sz="2100" kern="1200">
          <a:solidFill>
            <a:schemeClr val="tx1"/>
          </a:solidFill>
          <a:latin typeface="+mn-lt"/>
          <a:ea typeface="+mn-ea"/>
          <a:cs typeface="+mn-cs"/>
        </a:defRPr>
      </a:lvl5pPr>
      <a:lvl6pPr marL="2607640" algn="l" defTabSz="1043056" rtl="0" eaLnBrk="1" latinLnBrk="0" hangingPunct="1">
        <a:defRPr sz="2100" kern="1200">
          <a:solidFill>
            <a:schemeClr val="tx1"/>
          </a:solidFill>
          <a:latin typeface="+mn-lt"/>
          <a:ea typeface="+mn-ea"/>
          <a:cs typeface="+mn-cs"/>
        </a:defRPr>
      </a:lvl6pPr>
      <a:lvl7pPr marL="3129168" algn="l" defTabSz="1043056" rtl="0" eaLnBrk="1" latinLnBrk="0" hangingPunct="1">
        <a:defRPr sz="2100" kern="1200">
          <a:solidFill>
            <a:schemeClr val="tx1"/>
          </a:solidFill>
          <a:latin typeface="+mn-lt"/>
          <a:ea typeface="+mn-ea"/>
          <a:cs typeface="+mn-cs"/>
        </a:defRPr>
      </a:lvl7pPr>
      <a:lvl8pPr marL="3650696" algn="l" defTabSz="1043056" rtl="0" eaLnBrk="1" latinLnBrk="0" hangingPunct="1">
        <a:defRPr sz="2100" kern="1200">
          <a:solidFill>
            <a:schemeClr val="tx1"/>
          </a:solidFill>
          <a:latin typeface="+mn-lt"/>
          <a:ea typeface="+mn-ea"/>
          <a:cs typeface="+mn-cs"/>
        </a:defRPr>
      </a:lvl8pPr>
      <a:lvl9pPr marL="4172224" algn="l" defTabSz="1043056"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VCL.SHamsPHNT@nhs.net" TargetMode="External"/><Relationship Id="rId2" Type="http://schemas.openxmlformats.org/officeDocument/2006/relationships/image" Target="../media/image6.png"/><Relationship Id="rId1" Type="http://schemas.openxmlformats.org/officeDocument/2006/relationships/slideLayout" Target="../slideLayouts/slideLayout8.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EB0F7010-E999-4FC2-AE85-B5FFBD58F110}" type="slidenum">
              <a:rPr lang="en-GB" smtClean="0"/>
              <a:pPr/>
              <a:t>1</a:t>
            </a:fld>
            <a:endParaRPr lang="en-GB" dirty="0"/>
          </a:p>
        </p:txBody>
      </p:sp>
      <p:sp>
        <p:nvSpPr>
          <p:cNvPr id="5" name="Rectangle 4"/>
          <p:cNvSpPr/>
          <p:nvPr/>
        </p:nvSpPr>
        <p:spPr>
          <a:xfrm>
            <a:off x="0" y="0"/>
            <a:ext cx="10693400" cy="7950200"/>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accent2">
                  <a:lumMod val="40000"/>
                  <a:lumOff val="60000"/>
                </a:schemeClr>
              </a:solidFill>
            </a:endParaRPr>
          </a:p>
        </p:txBody>
      </p:sp>
      <p:sp>
        <p:nvSpPr>
          <p:cNvPr id="2" name="Title 1"/>
          <p:cNvSpPr>
            <a:spLocks noGrp="1"/>
          </p:cNvSpPr>
          <p:nvPr>
            <p:ph type="title"/>
          </p:nvPr>
        </p:nvSpPr>
        <p:spPr>
          <a:xfrm>
            <a:off x="495300" y="388755"/>
            <a:ext cx="9519443" cy="6405713"/>
          </a:xfrm>
        </p:spPr>
        <p:txBody>
          <a:bodyPr/>
          <a:lstStyle/>
          <a:p>
            <a:pPr algn="ctr"/>
            <a:r>
              <a:rPr lang="en-GB" sz="2800" dirty="0">
                <a:latin typeface="Arial Black" panose="020B0A04020102020204" pitchFamily="34" charset="0"/>
              </a:rPr>
              <a:t>Your </a:t>
            </a:r>
            <a:r>
              <a:rPr lang="en-GB" sz="2800" dirty="0" smtClean="0">
                <a:latin typeface="Arial Black" panose="020B0A04020102020204" pitchFamily="34" charset="0"/>
              </a:rPr>
              <a:t>School Nurse Team</a:t>
            </a:r>
            <a:r>
              <a:rPr lang="en-GB" sz="2400" dirty="0" smtClean="0">
                <a:latin typeface="Arial Black" panose="020B0A04020102020204" pitchFamily="34" charset="0"/>
              </a:rPr>
              <a:t/>
            </a:r>
            <a:br>
              <a:rPr lang="en-GB" sz="2400" dirty="0" smtClean="0">
                <a:latin typeface="Arial Black" panose="020B0A04020102020204" pitchFamily="34" charset="0"/>
              </a:rPr>
            </a:br>
            <a:r>
              <a:rPr lang="en-GB" sz="1600" dirty="0">
                <a:latin typeface="+mn-lt"/>
              </a:rPr>
              <a:t/>
            </a:r>
            <a:br>
              <a:rPr lang="en-GB" sz="1600" dirty="0">
                <a:latin typeface="+mn-lt"/>
              </a:rPr>
            </a:br>
            <a:r>
              <a:rPr lang="en-GB" sz="1600" dirty="0">
                <a:latin typeface="+mn-lt"/>
              </a:rPr>
              <a:t>			</a:t>
            </a:r>
            <a:r>
              <a:rPr lang="en-GB" sz="2000" dirty="0">
                <a:latin typeface="+mn-lt"/>
              </a:rPr>
              <a:t/>
            </a:r>
            <a:br>
              <a:rPr lang="en-GB" sz="2000" dirty="0">
                <a:latin typeface="+mn-lt"/>
              </a:rPr>
            </a:br>
            <a:r>
              <a:rPr lang="en-GB" sz="1600" dirty="0">
                <a:latin typeface="+mn-lt"/>
              </a:rPr>
              <a:t/>
            </a:r>
            <a:br>
              <a:rPr lang="en-GB" sz="1600" dirty="0">
                <a:latin typeface="+mn-lt"/>
              </a:rPr>
            </a:br>
            <a:r>
              <a:rPr lang="en-GB" sz="8000" dirty="0"/>
              <a:t/>
            </a:r>
            <a:br>
              <a:rPr lang="en-GB" sz="8000" dirty="0"/>
            </a:br>
            <a:endParaRPr lang="en-GB" sz="8000" dirty="0">
              <a:solidFill>
                <a:srgbClr val="82C0D2"/>
              </a:solidFill>
            </a:endParaRPr>
          </a:p>
        </p:txBody>
      </p:sp>
      <p:pic>
        <p:nvPicPr>
          <p:cNvPr id="1026" name="Picture 2" descr="C:\Users\kasey.ly\Desktop\Devon_school_nurse_creativ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701" y="4612117"/>
            <a:ext cx="10693399" cy="328930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3416296" y="1015391"/>
            <a:ext cx="3505200" cy="3323987"/>
          </a:xfrm>
          <a:prstGeom prst="rect">
            <a:avLst/>
          </a:prstGeom>
          <a:noFill/>
        </p:spPr>
        <p:txBody>
          <a:bodyPr wrap="square" rtlCol="0">
            <a:spAutoFit/>
          </a:bodyPr>
          <a:lstStyle/>
          <a:p>
            <a:pPr algn="ctr">
              <a:lnSpc>
                <a:spcPct val="150000"/>
              </a:lnSpc>
            </a:pPr>
            <a:r>
              <a:rPr lang="en-GB" sz="2000" dirty="0" err="1" smtClean="0">
                <a:solidFill>
                  <a:srgbClr val="FF0000"/>
                </a:solidFill>
              </a:rPr>
              <a:t>Ivybridge</a:t>
            </a:r>
            <a:r>
              <a:rPr lang="en-GB" sz="2000" dirty="0" smtClean="0">
                <a:solidFill>
                  <a:srgbClr val="FF0000"/>
                </a:solidFill>
              </a:rPr>
              <a:t> Medical Practice</a:t>
            </a:r>
            <a:br>
              <a:rPr lang="en-GB" sz="2000" dirty="0" smtClean="0">
                <a:solidFill>
                  <a:srgbClr val="FF0000"/>
                </a:solidFill>
              </a:rPr>
            </a:br>
            <a:r>
              <a:rPr lang="en-GB" sz="2000" dirty="0" smtClean="0">
                <a:solidFill>
                  <a:srgbClr val="FF0000"/>
                </a:solidFill>
              </a:rPr>
              <a:t>School Nurse Team</a:t>
            </a:r>
            <a:br>
              <a:rPr lang="en-GB" sz="2000" dirty="0" smtClean="0">
                <a:solidFill>
                  <a:srgbClr val="FF0000"/>
                </a:solidFill>
              </a:rPr>
            </a:br>
            <a:r>
              <a:rPr lang="en-GB" sz="2000" dirty="0" smtClean="0">
                <a:solidFill>
                  <a:srgbClr val="FF0000"/>
                </a:solidFill>
              </a:rPr>
              <a:t>Station Road </a:t>
            </a:r>
            <a:br>
              <a:rPr lang="en-GB" sz="2000" dirty="0" smtClean="0">
                <a:solidFill>
                  <a:srgbClr val="FF0000"/>
                </a:solidFill>
              </a:rPr>
            </a:br>
            <a:r>
              <a:rPr lang="en-GB" sz="2000" dirty="0" err="1" smtClean="0">
                <a:solidFill>
                  <a:srgbClr val="FF0000"/>
                </a:solidFill>
              </a:rPr>
              <a:t>Ivybridge</a:t>
            </a:r>
            <a:r>
              <a:rPr lang="en-GB" sz="2000" dirty="0" smtClean="0">
                <a:solidFill>
                  <a:srgbClr val="FF0000"/>
                </a:solidFill>
              </a:rPr>
              <a:t/>
            </a:r>
            <a:br>
              <a:rPr lang="en-GB" sz="2000" dirty="0" smtClean="0">
                <a:solidFill>
                  <a:srgbClr val="FF0000"/>
                </a:solidFill>
              </a:rPr>
            </a:br>
            <a:r>
              <a:rPr lang="en-GB" sz="2000" dirty="0" smtClean="0">
                <a:solidFill>
                  <a:srgbClr val="FF0000"/>
                </a:solidFill>
              </a:rPr>
              <a:t>PL21 0AJ</a:t>
            </a:r>
            <a:endParaRPr lang="en-GB" sz="2000" dirty="0">
              <a:solidFill>
                <a:srgbClr val="FF0000"/>
              </a:solidFill>
            </a:endParaRPr>
          </a:p>
          <a:p>
            <a:pPr algn="ctr"/>
            <a:r>
              <a:rPr lang="en-GB" sz="2000" dirty="0" smtClean="0">
                <a:solidFill>
                  <a:srgbClr val="FF0000"/>
                </a:solidFill>
              </a:rPr>
              <a:t>Tel: 01752 898280</a:t>
            </a:r>
          </a:p>
          <a:p>
            <a:pPr algn="ctr"/>
            <a:endParaRPr lang="en-GB" sz="2000" dirty="0" smtClean="0">
              <a:solidFill>
                <a:srgbClr val="FF0000"/>
              </a:solidFill>
            </a:endParaRPr>
          </a:p>
          <a:p>
            <a:pPr algn="ctr"/>
            <a:r>
              <a:rPr lang="en-GB" sz="2000" dirty="0" smtClean="0">
                <a:solidFill>
                  <a:srgbClr val="FF0000"/>
                </a:solidFill>
                <a:hlinkClick r:id="rId3"/>
              </a:rPr>
              <a:t>VCL.SHamsPHNT@nhs.net</a:t>
            </a:r>
            <a:r>
              <a:rPr lang="en-GB" sz="2000" dirty="0" smtClean="0">
                <a:solidFill>
                  <a:srgbClr val="FF0000"/>
                </a:solidFill>
              </a:rPr>
              <a:t> </a:t>
            </a:r>
          </a:p>
        </p:txBody>
      </p:sp>
      <p:pic>
        <p:nvPicPr>
          <p:cNvPr id="3"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500" y="1115244"/>
            <a:ext cx="1849433" cy="23740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51759" y="1115244"/>
            <a:ext cx="1824041" cy="22459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0"/>
          <p:cNvPicPr/>
          <p:nvPr/>
        </p:nvPicPr>
        <p:blipFill rotWithShape="1">
          <a:blip r:embed="rId6">
            <a:extLst>
              <a:ext uri="{28A0092B-C50C-407E-A947-70E740481C1C}">
                <a14:useLocalDpi xmlns:a14="http://schemas.microsoft.com/office/drawing/2010/main" val="0"/>
              </a:ext>
            </a:extLst>
          </a:blip>
          <a:srcRect l="9086" t="11138" r="64900" b="38769"/>
          <a:stretch/>
        </p:blipFill>
        <p:spPr bwMode="auto">
          <a:xfrm>
            <a:off x="968376" y="4343400"/>
            <a:ext cx="1518120" cy="2070100"/>
          </a:xfrm>
          <a:prstGeom prst="rect">
            <a:avLst/>
          </a:prstGeom>
          <a:solidFill>
            <a:srgbClr val="FFFFFF">
              <a:shade val="85000"/>
            </a:srgbClr>
          </a:solidFill>
          <a:ln w="88900" cap="sq" cmpd="sng" algn="ctr">
            <a:solidFill>
              <a:srgbClr val="FFFFFF"/>
            </a:solidFill>
            <a:prstDash val="solid"/>
            <a:miter lim="800000"/>
            <a:headEnd type="none" w="med" len="med"/>
            <a:tailEnd type="none" w="med" len="me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a:ext uri="{53640926-AAD7-44D8-BBD7-CCE9431645EC}">
              <a14:shadowObscured xmlns:a14="http://schemas.microsoft.com/office/drawing/2010/main"/>
            </a:ext>
          </a:extLst>
        </p:spPr>
      </p:pic>
      <p:sp>
        <p:nvSpPr>
          <p:cNvPr id="7" name="TextBox 6"/>
          <p:cNvSpPr txBox="1"/>
          <p:nvPr/>
        </p:nvSpPr>
        <p:spPr>
          <a:xfrm>
            <a:off x="825501" y="3439252"/>
            <a:ext cx="2463800" cy="646331"/>
          </a:xfrm>
          <a:prstGeom prst="rect">
            <a:avLst/>
          </a:prstGeom>
          <a:noFill/>
        </p:spPr>
        <p:txBody>
          <a:bodyPr wrap="square" rtlCol="0">
            <a:spAutoFit/>
          </a:bodyPr>
          <a:lstStyle/>
          <a:p>
            <a:r>
              <a:rPr lang="en-GB" sz="1800" dirty="0" smtClean="0">
                <a:solidFill>
                  <a:srgbClr val="808285"/>
                </a:solidFill>
              </a:rPr>
              <a:t>Catherine Morris, School Nurse</a:t>
            </a:r>
          </a:p>
        </p:txBody>
      </p:sp>
      <p:sp>
        <p:nvSpPr>
          <p:cNvPr id="13" name="TextBox 12"/>
          <p:cNvSpPr txBox="1"/>
          <p:nvPr/>
        </p:nvSpPr>
        <p:spPr>
          <a:xfrm>
            <a:off x="7112000" y="3436804"/>
            <a:ext cx="2806700" cy="646331"/>
          </a:xfrm>
          <a:prstGeom prst="rect">
            <a:avLst/>
          </a:prstGeom>
          <a:noFill/>
        </p:spPr>
        <p:txBody>
          <a:bodyPr wrap="square" rtlCol="0">
            <a:spAutoFit/>
          </a:bodyPr>
          <a:lstStyle/>
          <a:p>
            <a:pPr algn="r"/>
            <a:r>
              <a:rPr lang="en-GB" sz="1800" dirty="0" smtClean="0">
                <a:solidFill>
                  <a:srgbClr val="808285"/>
                </a:solidFill>
              </a:rPr>
              <a:t>Josie Allis, </a:t>
            </a:r>
          </a:p>
          <a:p>
            <a:pPr algn="r"/>
            <a:r>
              <a:rPr lang="en-GB" sz="1800" dirty="0" smtClean="0">
                <a:solidFill>
                  <a:srgbClr val="808285"/>
                </a:solidFill>
              </a:rPr>
              <a:t>Public Health Staff Nurse</a:t>
            </a:r>
          </a:p>
        </p:txBody>
      </p:sp>
      <p:sp>
        <p:nvSpPr>
          <p:cNvPr id="15" name="TextBox 14"/>
          <p:cNvSpPr txBox="1"/>
          <p:nvPr/>
        </p:nvSpPr>
        <p:spPr>
          <a:xfrm>
            <a:off x="2705096" y="4353652"/>
            <a:ext cx="2463800" cy="923330"/>
          </a:xfrm>
          <a:prstGeom prst="rect">
            <a:avLst/>
          </a:prstGeom>
          <a:noFill/>
        </p:spPr>
        <p:txBody>
          <a:bodyPr wrap="square" rtlCol="0">
            <a:spAutoFit/>
          </a:bodyPr>
          <a:lstStyle/>
          <a:p>
            <a:r>
              <a:rPr lang="en-GB" sz="1800" dirty="0" smtClean="0">
                <a:solidFill>
                  <a:srgbClr val="808285"/>
                </a:solidFill>
              </a:rPr>
              <a:t>Laura Barrett, Community Health Worker</a:t>
            </a:r>
          </a:p>
        </p:txBody>
      </p:sp>
    </p:spTree>
    <p:extLst>
      <p:ext uri="{BB962C8B-B14F-4D97-AF65-F5344CB8AC3E}">
        <p14:creationId xmlns:p14="http://schemas.microsoft.com/office/powerpoint/2010/main" val="342949551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EB0F7010-E999-4FC2-AE85-B5FFBD58F110}" type="slidenum">
              <a:rPr lang="en-GB" smtClean="0"/>
              <a:pPr/>
              <a:t>2</a:t>
            </a:fld>
            <a:endParaRPr lang="en-GB" dirty="0"/>
          </a:p>
        </p:txBody>
      </p:sp>
      <p:sp>
        <p:nvSpPr>
          <p:cNvPr id="5" name="Rectangle 4"/>
          <p:cNvSpPr/>
          <p:nvPr/>
        </p:nvSpPr>
        <p:spPr>
          <a:xfrm>
            <a:off x="0" y="0"/>
            <a:ext cx="10693400" cy="7950200"/>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accent2">
                  <a:lumMod val="40000"/>
                  <a:lumOff val="60000"/>
                </a:schemeClr>
              </a:solidFill>
            </a:endParaRPr>
          </a:p>
        </p:txBody>
      </p:sp>
      <p:sp>
        <p:nvSpPr>
          <p:cNvPr id="2" name="Title 1"/>
          <p:cNvSpPr>
            <a:spLocks noGrp="1"/>
          </p:cNvSpPr>
          <p:nvPr>
            <p:ph type="title"/>
          </p:nvPr>
        </p:nvSpPr>
        <p:spPr>
          <a:xfrm>
            <a:off x="678655" y="599176"/>
            <a:ext cx="9336089" cy="528788"/>
          </a:xfrm>
        </p:spPr>
        <p:txBody>
          <a:bodyPr/>
          <a:lstStyle/>
          <a:p>
            <a:pPr algn="ctr"/>
            <a:r>
              <a:rPr lang="en-GB" sz="2400" dirty="0" smtClean="0">
                <a:latin typeface="Arial Black" panose="020B0A04020102020204" pitchFamily="34" charset="0"/>
              </a:rPr>
              <a:t>Our School Nurses will provide </a:t>
            </a:r>
            <a:r>
              <a:rPr lang="en-GB" sz="8000" dirty="0"/>
              <a:t/>
            </a:r>
            <a:br>
              <a:rPr lang="en-GB" sz="8000" dirty="0"/>
            </a:br>
            <a:endParaRPr lang="en-GB" sz="8000" dirty="0">
              <a:solidFill>
                <a:srgbClr val="82C0D2"/>
              </a:solidFill>
            </a:endParaRPr>
          </a:p>
        </p:txBody>
      </p:sp>
      <p:pic>
        <p:nvPicPr>
          <p:cNvPr id="1026" name="Picture 2" descr="C:\Users\kasey.ly\Desktop\Devon_school_nurse_creativ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333168"/>
            <a:ext cx="10693399" cy="461703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628650" y="1340421"/>
            <a:ext cx="9839326" cy="707886"/>
          </a:xfrm>
          <a:prstGeom prst="rect">
            <a:avLst/>
          </a:prstGeom>
          <a:noFill/>
        </p:spPr>
        <p:txBody>
          <a:bodyPr wrap="square" rtlCol="0">
            <a:spAutoFit/>
          </a:bodyPr>
          <a:lstStyle/>
          <a:p>
            <a:pPr marL="342900" lvl="0" indent="-342900">
              <a:buFont typeface="Arial" panose="020B0604020202020204" pitchFamily="34" charset="0"/>
              <a:buChar char="•"/>
            </a:pPr>
            <a:r>
              <a:rPr lang="en-GB" sz="2000" dirty="0">
                <a:solidFill>
                  <a:srgbClr val="FF0000"/>
                </a:solidFill>
              </a:rPr>
              <a:t>Health assessments and support at key </a:t>
            </a:r>
            <a:r>
              <a:rPr lang="en-GB" sz="2000" dirty="0" smtClean="0">
                <a:solidFill>
                  <a:srgbClr val="FF0000"/>
                </a:solidFill>
              </a:rPr>
              <a:t>transitions</a:t>
            </a:r>
          </a:p>
          <a:p>
            <a:pPr lvl="0"/>
            <a:r>
              <a:rPr lang="en-GB" sz="2000" dirty="0" smtClean="0">
                <a:solidFill>
                  <a:srgbClr val="FF0000"/>
                </a:solidFill>
              </a:rPr>
              <a:t>     Providing </a:t>
            </a:r>
            <a:r>
              <a:rPr lang="en-GB" sz="2000" dirty="0">
                <a:solidFill>
                  <a:srgbClr val="FF0000"/>
                </a:solidFill>
              </a:rPr>
              <a:t>support to children and young people moving into and between </a:t>
            </a:r>
            <a:r>
              <a:rPr lang="en-GB" sz="2000" dirty="0" smtClean="0">
                <a:solidFill>
                  <a:srgbClr val="FF0000"/>
                </a:solidFill>
              </a:rPr>
              <a:t> schools</a:t>
            </a:r>
            <a:endParaRPr lang="en-GB" sz="2000" dirty="0">
              <a:solidFill>
                <a:srgbClr val="FF0000"/>
              </a:solidFill>
            </a:endParaRPr>
          </a:p>
        </p:txBody>
      </p:sp>
      <p:sp>
        <p:nvSpPr>
          <p:cNvPr id="4" name="TextBox 3"/>
          <p:cNvSpPr txBox="1"/>
          <p:nvPr/>
        </p:nvSpPr>
        <p:spPr>
          <a:xfrm>
            <a:off x="628650" y="2473186"/>
            <a:ext cx="8963026" cy="707886"/>
          </a:xfrm>
          <a:prstGeom prst="rect">
            <a:avLst/>
          </a:prstGeom>
          <a:noFill/>
        </p:spPr>
        <p:txBody>
          <a:bodyPr wrap="square" rtlCol="0">
            <a:spAutoFit/>
          </a:bodyPr>
          <a:lstStyle/>
          <a:p>
            <a:pPr marL="342900" lvl="0" indent="-342900">
              <a:buFont typeface="Arial" panose="020B0604020202020204" pitchFamily="34" charset="0"/>
              <a:buChar char="•"/>
            </a:pPr>
            <a:r>
              <a:rPr lang="en-GB" sz="2000" dirty="0">
                <a:solidFill>
                  <a:srgbClr val="FF0000"/>
                </a:solidFill>
              </a:rPr>
              <a:t>Health protection and promotion</a:t>
            </a:r>
          </a:p>
          <a:p>
            <a:r>
              <a:rPr lang="en-GB" sz="2000" dirty="0" smtClean="0">
                <a:solidFill>
                  <a:srgbClr val="FF0000"/>
                </a:solidFill>
              </a:rPr>
              <a:t>     Providing </a:t>
            </a:r>
            <a:r>
              <a:rPr lang="en-GB" sz="2000" dirty="0">
                <a:solidFill>
                  <a:srgbClr val="FF0000"/>
                </a:solidFill>
              </a:rPr>
              <a:t>information on how you can protect your health and stay well</a:t>
            </a:r>
          </a:p>
        </p:txBody>
      </p:sp>
    </p:spTree>
    <p:extLst>
      <p:ext uri="{BB962C8B-B14F-4D97-AF65-F5344CB8AC3E}">
        <p14:creationId xmlns:p14="http://schemas.microsoft.com/office/powerpoint/2010/main" val="3112468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EB0F7010-E999-4FC2-AE85-B5FFBD58F110}" type="slidenum">
              <a:rPr lang="en-GB" smtClean="0"/>
              <a:pPr/>
              <a:t>3</a:t>
            </a:fld>
            <a:endParaRPr lang="en-GB" dirty="0"/>
          </a:p>
        </p:txBody>
      </p:sp>
      <p:sp>
        <p:nvSpPr>
          <p:cNvPr id="5" name="Rectangle 4"/>
          <p:cNvSpPr/>
          <p:nvPr/>
        </p:nvSpPr>
        <p:spPr>
          <a:xfrm>
            <a:off x="0" y="0"/>
            <a:ext cx="10693400" cy="7950200"/>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accent2">
                  <a:lumMod val="40000"/>
                  <a:lumOff val="60000"/>
                </a:schemeClr>
              </a:solidFill>
            </a:endParaRPr>
          </a:p>
        </p:txBody>
      </p:sp>
      <p:sp>
        <p:nvSpPr>
          <p:cNvPr id="2" name="Title 1"/>
          <p:cNvSpPr>
            <a:spLocks noGrp="1"/>
          </p:cNvSpPr>
          <p:nvPr>
            <p:ph type="title"/>
          </p:nvPr>
        </p:nvSpPr>
        <p:spPr>
          <a:xfrm>
            <a:off x="723900" y="2717800"/>
            <a:ext cx="9336089" cy="660400"/>
          </a:xfrm>
        </p:spPr>
        <p:txBody>
          <a:bodyPr/>
          <a:lstStyle/>
          <a:p>
            <a:r>
              <a:rPr lang="en-GB" sz="1800" b="0" dirty="0"/>
              <a:t> </a:t>
            </a:r>
            <a:r>
              <a:rPr lang="en-GB" sz="1800" dirty="0"/>
              <a:t/>
            </a:r>
            <a:br>
              <a:rPr lang="en-GB" sz="1800" dirty="0"/>
            </a:br>
            <a:r>
              <a:rPr lang="en-GB" sz="1800" dirty="0"/>
              <a:t> </a:t>
            </a:r>
            <a:br>
              <a:rPr lang="en-GB" sz="1800" dirty="0"/>
            </a:br>
            <a:r>
              <a:rPr lang="en-GB" sz="8000" dirty="0"/>
              <a:t/>
            </a:r>
            <a:br>
              <a:rPr lang="en-GB" sz="8000" dirty="0"/>
            </a:br>
            <a:endParaRPr lang="en-GB" sz="8000" dirty="0">
              <a:solidFill>
                <a:srgbClr val="82C0D2"/>
              </a:solidFill>
            </a:endParaRPr>
          </a:p>
        </p:txBody>
      </p:sp>
      <p:pic>
        <p:nvPicPr>
          <p:cNvPr id="1026" name="Picture 2" descr="C:\Users\kasey.ly\Desktop\Devon_school_nurse_creativ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530600"/>
            <a:ext cx="10604500" cy="441960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723900" y="649932"/>
            <a:ext cx="8674100" cy="461665"/>
          </a:xfrm>
          <a:prstGeom prst="rect">
            <a:avLst/>
          </a:prstGeom>
          <a:noFill/>
        </p:spPr>
        <p:txBody>
          <a:bodyPr wrap="square" rtlCol="0">
            <a:spAutoFit/>
          </a:bodyPr>
          <a:lstStyle/>
          <a:p>
            <a:pPr algn="ctr"/>
            <a:r>
              <a:rPr lang="en-GB" sz="2400" dirty="0" smtClean="0">
                <a:solidFill>
                  <a:srgbClr val="FF0000"/>
                </a:solidFill>
                <a:latin typeface="Arial Black" panose="020B0A04020102020204" pitchFamily="34" charset="0"/>
              </a:rPr>
              <a:t>Our School Nurses will provide </a:t>
            </a:r>
            <a:endParaRPr lang="en-GB" sz="2400" b="1" dirty="0" smtClean="0">
              <a:solidFill>
                <a:srgbClr val="FF0000"/>
              </a:solidFill>
              <a:latin typeface="Arial Black" panose="020B0A04020102020204" pitchFamily="34" charset="0"/>
            </a:endParaRPr>
          </a:p>
        </p:txBody>
      </p:sp>
      <p:sp>
        <p:nvSpPr>
          <p:cNvPr id="7" name="TextBox 6"/>
          <p:cNvSpPr txBox="1"/>
          <p:nvPr/>
        </p:nvSpPr>
        <p:spPr>
          <a:xfrm>
            <a:off x="723900" y="1397000"/>
            <a:ext cx="8839200" cy="1477328"/>
          </a:xfrm>
          <a:prstGeom prst="rect">
            <a:avLst/>
          </a:prstGeom>
          <a:noFill/>
        </p:spPr>
        <p:txBody>
          <a:bodyPr wrap="square" rtlCol="0">
            <a:spAutoFit/>
          </a:bodyPr>
          <a:lstStyle/>
          <a:p>
            <a:pPr marL="285750" indent="-285750">
              <a:buFont typeface="Arial" panose="020B0604020202020204" pitchFamily="34" charset="0"/>
              <a:buChar char="•"/>
            </a:pPr>
            <a:r>
              <a:rPr lang="en-GB" sz="1800" dirty="0" smtClean="0">
                <a:solidFill>
                  <a:srgbClr val="FF0000"/>
                </a:solidFill>
              </a:rPr>
              <a:t>Guidance  </a:t>
            </a:r>
            <a:r>
              <a:rPr lang="en-GB" sz="1800" dirty="0">
                <a:solidFill>
                  <a:srgbClr val="FF0000"/>
                </a:solidFill>
              </a:rPr>
              <a:t> </a:t>
            </a:r>
            <a:r>
              <a:rPr lang="en-GB" sz="1800" dirty="0" smtClean="0">
                <a:solidFill>
                  <a:srgbClr val="FF0000"/>
                </a:solidFill>
              </a:rPr>
              <a:t>on managing medical </a:t>
            </a:r>
            <a:r>
              <a:rPr lang="en-GB" sz="1800" dirty="0">
                <a:solidFill>
                  <a:srgbClr val="FF0000"/>
                </a:solidFill>
              </a:rPr>
              <a:t>conditions in school</a:t>
            </a:r>
            <a:br>
              <a:rPr lang="en-GB" sz="1800" dirty="0">
                <a:solidFill>
                  <a:srgbClr val="FF0000"/>
                </a:solidFill>
              </a:rPr>
            </a:br>
            <a:r>
              <a:rPr lang="en-GB" sz="1800" dirty="0" smtClean="0">
                <a:solidFill>
                  <a:srgbClr val="FF0000"/>
                </a:solidFill>
              </a:rPr>
              <a:t>allowing </a:t>
            </a:r>
            <a:r>
              <a:rPr lang="en-GB" sz="1800" dirty="0">
                <a:solidFill>
                  <a:srgbClr val="FF0000"/>
                </a:solidFill>
              </a:rPr>
              <a:t>every child to access every area of the curriculum </a:t>
            </a:r>
            <a:endParaRPr lang="en-GB" sz="1800" dirty="0" smtClean="0">
              <a:solidFill>
                <a:srgbClr val="FF0000"/>
              </a:solidFill>
            </a:endParaRPr>
          </a:p>
          <a:p>
            <a:pPr marL="285750" indent="-285750">
              <a:buFont typeface="Arial" panose="020B0604020202020204" pitchFamily="34" charset="0"/>
              <a:buChar char="•"/>
            </a:pPr>
            <a:endParaRPr lang="en-GB" sz="1800" dirty="0">
              <a:solidFill>
                <a:srgbClr val="FF0000"/>
              </a:solidFill>
            </a:endParaRPr>
          </a:p>
          <a:p>
            <a:pPr marL="285750" indent="-285750">
              <a:buFont typeface="Arial" panose="020B0604020202020204" pitchFamily="34" charset="0"/>
              <a:buChar char="•"/>
            </a:pPr>
            <a:r>
              <a:rPr lang="en-GB" sz="1800" dirty="0" smtClean="0">
                <a:solidFill>
                  <a:srgbClr val="FF0000"/>
                </a:solidFill>
              </a:rPr>
              <a:t>Emotional Health and Well being </a:t>
            </a:r>
            <a:r>
              <a:rPr lang="en-GB" sz="1800" dirty="0">
                <a:solidFill>
                  <a:srgbClr val="FF0000"/>
                </a:solidFill>
              </a:rPr>
              <a:t/>
            </a:r>
            <a:br>
              <a:rPr lang="en-GB" sz="1800" dirty="0">
                <a:solidFill>
                  <a:srgbClr val="FF0000"/>
                </a:solidFill>
              </a:rPr>
            </a:br>
            <a:r>
              <a:rPr lang="en-GB" sz="1800" dirty="0" smtClean="0">
                <a:solidFill>
                  <a:srgbClr val="FF0000"/>
                </a:solidFill>
              </a:rPr>
              <a:t>Providing </a:t>
            </a:r>
            <a:r>
              <a:rPr lang="en-GB" sz="1800" dirty="0">
                <a:solidFill>
                  <a:srgbClr val="FF0000"/>
                </a:solidFill>
              </a:rPr>
              <a:t>education and support with social and emotional health and </a:t>
            </a:r>
            <a:r>
              <a:rPr lang="en-GB" sz="1800" dirty="0" smtClean="0">
                <a:solidFill>
                  <a:srgbClr val="FF0000"/>
                </a:solidFill>
              </a:rPr>
              <a:t>wellbeing</a:t>
            </a:r>
            <a:endParaRPr lang="en-GB" sz="1600" dirty="0">
              <a:solidFill>
                <a:srgbClr val="FF0000"/>
              </a:solidFill>
            </a:endParaRPr>
          </a:p>
        </p:txBody>
      </p:sp>
    </p:spTree>
    <p:extLst>
      <p:ext uri="{BB962C8B-B14F-4D97-AF65-F5344CB8AC3E}">
        <p14:creationId xmlns:p14="http://schemas.microsoft.com/office/powerpoint/2010/main" val="3112468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EB0F7010-E999-4FC2-AE85-B5FFBD58F110}" type="slidenum">
              <a:rPr lang="en-GB" smtClean="0"/>
              <a:pPr/>
              <a:t>4</a:t>
            </a:fld>
            <a:endParaRPr lang="en-GB" dirty="0"/>
          </a:p>
        </p:txBody>
      </p:sp>
      <p:sp>
        <p:nvSpPr>
          <p:cNvPr id="5" name="Rectangle 4"/>
          <p:cNvSpPr/>
          <p:nvPr/>
        </p:nvSpPr>
        <p:spPr>
          <a:xfrm>
            <a:off x="0" y="0"/>
            <a:ext cx="10693400" cy="7950200"/>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accent2">
                  <a:lumMod val="40000"/>
                  <a:lumOff val="60000"/>
                </a:schemeClr>
              </a:solidFill>
            </a:endParaRPr>
          </a:p>
        </p:txBody>
      </p:sp>
      <p:sp>
        <p:nvSpPr>
          <p:cNvPr id="2" name="Title 1"/>
          <p:cNvSpPr>
            <a:spLocks noGrp="1"/>
          </p:cNvSpPr>
          <p:nvPr>
            <p:ph type="title"/>
          </p:nvPr>
        </p:nvSpPr>
        <p:spPr>
          <a:xfrm>
            <a:off x="714374" y="1166080"/>
            <a:ext cx="9336089" cy="1976588"/>
          </a:xfrm>
        </p:spPr>
        <p:txBody>
          <a:bodyPr/>
          <a:lstStyle/>
          <a:p>
            <a:pPr marL="342900" indent="-342900">
              <a:buFont typeface="Arial" panose="020B0604020202020204" pitchFamily="34" charset="0"/>
              <a:buChar char="•"/>
            </a:pPr>
            <a:r>
              <a:rPr lang="en-GB" sz="2000" dirty="0"/>
              <a:t>From September 2015, we will not be routinely testing children's hearing in Reception. If you have any concerns regarding your child's hearing at any time, please contact the school nurse, class teacher or your GP for further guidance or assessment.</a:t>
            </a:r>
            <a:r>
              <a:rPr lang="en-GB" sz="8000" dirty="0"/>
              <a:t/>
            </a:r>
            <a:br>
              <a:rPr lang="en-GB" sz="8000" dirty="0"/>
            </a:br>
            <a:endParaRPr lang="en-GB" sz="8000" dirty="0">
              <a:solidFill>
                <a:srgbClr val="82C0D2"/>
              </a:solidFill>
            </a:endParaRPr>
          </a:p>
        </p:txBody>
      </p:sp>
      <p:pic>
        <p:nvPicPr>
          <p:cNvPr id="1026" name="Picture 2" descr="C:\Users\kasey.ly\Desktop\Devon_school_nurse_creativ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333168"/>
            <a:ext cx="10693399" cy="4617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246890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EB0F7010-E999-4FC2-AE85-B5FFBD58F110}" type="slidenum">
              <a:rPr lang="en-GB" smtClean="0"/>
              <a:pPr/>
              <a:t>5</a:t>
            </a:fld>
            <a:endParaRPr lang="en-GB" dirty="0"/>
          </a:p>
        </p:txBody>
      </p:sp>
      <p:sp>
        <p:nvSpPr>
          <p:cNvPr id="5" name="Rectangle 4"/>
          <p:cNvSpPr/>
          <p:nvPr/>
        </p:nvSpPr>
        <p:spPr>
          <a:xfrm>
            <a:off x="-2" y="0"/>
            <a:ext cx="10693400" cy="8089900"/>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accent2">
                  <a:lumMod val="40000"/>
                  <a:lumOff val="60000"/>
                </a:schemeClr>
              </a:solidFill>
            </a:endParaRPr>
          </a:p>
        </p:txBody>
      </p:sp>
      <p:sp>
        <p:nvSpPr>
          <p:cNvPr id="2" name="Title 1"/>
          <p:cNvSpPr>
            <a:spLocks noGrp="1"/>
          </p:cNvSpPr>
          <p:nvPr>
            <p:ph type="title"/>
          </p:nvPr>
        </p:nvSpPr>
        <p:spPr>
          <a:xfrm>
            <a:off x="714374" y="1203783"/>
            <a:ext cx="9336089" cy="1001343"/>
          </a:xfrm>
        </p:spPr>
        <p:txBody>
          <a:bodyPr/>
          <a:lstStyle/>
          <a:p>
            <a:pPr marL="342900" indent="-342900">
              <a:buFont typeface="Arial" panose="020B0604020202020204" pitchFamily="34" charset="0"/>
              <a:buChar char="•"/>
            </a:pPr>
            <a:r>
              <a:rPr lang="en-GB" sz="2000" dirty="0">
                <a:latin typeface="+mn-lt"/>
              </a:rPr>
              <a:t>If you have recently moved in from abroad and want to check if your child requires a BCG vaccination, please contact your </a:t>
            </a:r>
            <a:r>
              <a:rPr lang="en-GB" sz="2000" dirty="0" smtClean="0">
                <a:latin typeface="+mn-lt"/>
              </a:rPr>
              <a:t>immunisation team on 01392 356144 </a:t>
            </a:r>
            <a:r>
              <a:rPr lang="en-GB" sz="2000" dirty="0">
                <a:latin typeface="+mn-lt"/>
              </a:rPr>
              <a:t>for further information.</a:t>
            </a:r>
            <a:r>
              <a:rPr lang="en-GB" sz="8000" dirty="0"/>
              <a:t/>
            </a:r>
            <a:br>
              <a:rPr lang="en-GB" sz="8000" dirty="0"/>
            </a:br>
            <a:endParaRPr lang="en-GB" sz="8000" dirty="0">
              <a:solidFill>
                <a:srgbClr val="82C0D2"/>
              </a:solidFill>
            </a:endParaRPr>
          </a:p>
        </p:txBody>
      </p:sp>
      <p:pic>
        <p:nvPicPr>
          <p:cNvPr id="1026" name="Picture 2" descr="C:\Users\kasey.ly\Desktop\Devon_school_nurse_creativ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333168"/>
            <a:ext cx="10693399" cy="4617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246890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EB0F7010-E999-4FC2-AE85-B5FFBD58F110}" type="slidenum">
              <a:rPr lang="en-GB" smtClean="0"/>
              <a:pPr/>
              <a:t>6</a:t>
            </a:fld>
            <a:endParaRPr lang="en-GB" dirty="0"/>
          </a:p>
        </p:txBody>
      </p:sp>
      <p:sp>
        <p:nvSpPr>
          <p:cNvPr id="5" name="Rectangle 4"/>
          <p:cNvSpPr/>
          <p:nvPr/>
        </p:nvSpPr>
        <p:spPr>
          <a:xfrm>
            <a:off x="-2" y="0"/>
            <a:ext cx="10693400" cy="8089900"/>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accent2">
                  <a:lumMod val="40000"/>
                  <a:lumOff val="60000"/>
                </a:schemeClr>
              </a:solidFill>
            </a:endParaRPr>
          </a:p>
        </p:txBody>
      </p:sp>
      <p:sp>
        <p:nvSpPr>
          <p:cNvPr id="2" name="Title 1"/>
          <p:cNvSpPr>
            <a:spLocks noGrp="1"/>
          </p:cNvSpPr>
          <p:nvPr>
            <p:ph type="title"/>
          </p:nvPr>
        </p:nvSpPr>
        <p:spPr>
          <a:xfrm>
            <a:off x="678653" y="1084112"/>
            <a:ext cx="9336089" cy="2001988"/>
          </a:xfrm>
        </p:spPr>
        <p:txBody>
          <a:bodyPr/>
          <a:lstStyle/>
          <a:p>
            <a:pPr marL="342900" indent="-342900">
              <a:buFont typeface="Arial" panose="020B0604020202020204" pitchFamily="34" charset="0"/>
              <a:buChar char="•"/>
            </a:pPr>
            <a:r>
              <a:rPr lang="en-GB" sz="2000" dirty="0">
                <a:latin typeface="+mn-lt"/>
              </a:rPr>
              <a:t>All children under the age of 16 are eligible for free dental care and vision checks. </a:t>
            </a:r>
            <a:r>
              <a:rPr lang="en-GB" sz="2000" dirty="0"/>
              <a:t>Children should have their teeth checked </a:t>
            </a:r>
            <a:r>
              <a:rPr lang="en-GB" sz="2000" smtClean="0"/>
              <a:t>six monthly </a:t>
            </a:r>
            <a:r>
              <a:rPr lang="en-GB" sz="2000" dirty="0"/>
              <a:t>and their eyes tested  every two </a:t>
            </a:r>
            <a:r>
              <a:rPr lang="en-GB" sz="2000" dirty="0" smtClean="0"/>
              <a:t>years, </a:t>
            </a:r>
            <a:r>
              <a:rPr lang="en-GB" sz="2000" dirty="0"/>
              <a:t>or more often if indicated</a:t>
            </a:r>
            <a:r>
              <a:rPr lang="en-GB" sz="2000" dirty="0" smtClean="0"/>
              <a:t>.</a:t>
            </a:r>
            <a:r>
              <a:rPr lang="en-GB" sz="2000" dirty="0" smtClean="0">
                <a:latin typeface="+mn-lt"/>
              </a:rPr>
              <a:t/>
            </a:r>
            <a:br>
              <a:rPr lang="en-GB" sz="2000" dirty="0" smtClean="0">
                <a:latin typeface="+mn-lt"/>
              </a:rPr>
            </a:br>
            <a:r>
              <a:rPr lang="en-GB" sz="2000" dirty="0">
                <a:latin typeface="+mn-lt"/>
              </a:rPr>
              <a:t/>
            </a:r>
            <a:br>
              <a:rPr lang="en-GB" sz="2000" dirty="0">
                <a:latin typeface="+mn-lt"/>
              </a:rPr>
            </a:br>
            <a:r>
              <a:rPr lang="en-GB" sz="2000" dirty="0">
                <a:latin typeface="+mn-lt"/>
              </a:rPr>
              <a:t>If you have health concerns that impact on your child's schooling, please contact your school </a:t>
            </a:r>
            <a:r>
              <a:rPr lang="en-GB" sz="2000" dirty="0" smtClean="0">
                <a:latin typeface="+mn-lt"/>
              </a:rPr>
              <a:t>nurse </a:t>
            </a:r>
            <a:br>
              <a:rPr lang="en-GB" sz="2000" dirty="0" smtClean="0">
                <a:latin typeface="+mn-lt"/>
              </a:rPr>
            </a:br>
            <a:r>
              <a:rPr lang="en-GB" sz="8000" dirty="0"/>
              <a:t/>
            </a:r>
            <a:br>
              <a:rPr lang="en-GB" sz="8000" dirty="0"/>
            </a:br>
            <a:endParaRPr lang="en-GB" sz="8000" dirty="0">
              <a:solidFill>
                <a:srgbClr val="82C0D2"/>
              </a:solidFill>
            </a:endParaRPr>
          </a:p>
        </p:txBody>
      </p:sp>
      <p:pic>
        <p:nvPicPr>
          <p:cNvPr id="1026" name="Picture 2" descr="C:\Users\kasey.ly\Desktop\Devon_school_nurse_creativ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333168"/>
            <a:ext cx="10693399" cy="4617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4473633"/>
      </p:ext>
    </p:extLst>
  </p:cSld>
  <p:clrMapOvr>
    <a:masterClrMapping/>
  </p:clrMapOvr>
  <p:timing>
    <p:tnLst>
      <p:par>
        <p:cTn id="1" dur="indefinite" restart="never" nodeType="tmRoot"/>
      </p:par>
    </p:tnLst>
  </p:timing>
</p:sld>
</file>

<file path=ppt/theme/theme1.xml><?xml version="1.0" encoding="utf-8"?>
<a:theme xmlns:a="http://schemas.openxmlformats.org/drawingml/2006/main" name="Virgin Care - PowerPoint template">
  <a:themeElements>
    <a:clrScheme name="VC_Colours">
      <a:dk1>
        <a:sysClr val="windowText" lastClr="000000"/>
      </a:dk1>
      <a:lt1>
        <a:sysClr val="window" lastClr="FFFFFF"/>
      </a:lt1>
      <a:dk2>
        <a:srgbClr val="1F497D"/>
      </a:dk2>
      <a:lt2>
        <a:srgbClr val="EEECE1"/>
      </a:lt2>
      <a:accent1>
        <a:srgbClr val="ED1A37"/>
      </a:accent1>
      <a:accent2>
        <a:srgbClr val="82C0D2"/>
      </a:accent2>
      <a:accent3>
        <a:srgbClr val="808285"/>
      </a:accent3>
      <a:accent4>
        <a:srgbClr val="CF8447"/>
      </a:accent4>
      <a:accent5>
        <a:srgbClr val="B9B7AF"/>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dirty="0" err="1" smtClean="0">
            <a:solidFill>
              <a:srgbClr val="808285"/>
            </a:solidFill>
          </a:defRPr>
        </a:defPPr>
      </a:lst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Virgin Care - PowerPoint template</Template>
  <TotalTime>247</TotalTime>
  <Words>201</Words>
  <Application>Microsoft Office PowerPoint</Application>
  <PresentationFormat>Custom</PresentationFormat>
  <Paragraphs>28</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Arial Black</vt:lpstr>
      <vt:lpstr>Calibri</vt:lpstr>
      <vt:lpstr>GE Inspira</vt:lpstr>
      <vt:lpstr>Virgin Care - PowerPoint template</vt:lpstr>
      <vt:lpstr>Your School Nurse Team        </vt:lpstr>
      <vt:lpstr>Our School Nurses will provide  </vt:lpstr>
      <vt:lpstr>     </vt:lpstr>
      <vt:lpstr>From September 2015, we will not be routinely testing children's hearing in Reception. If you have any concerns regarding your child's hearing at any time, please contact the school nurse, class teacher or your GP for further guidance or assessment. </vt:lpstr>
      <vt:lpstr>If you have recently moved in from abroad and want to check if your child requires a BCG vaccination, please contact your immunisation team on 01392 356144 for further information. </vt:lpstr>
      <vt:lpstr>All children under the age of 16 are eligible for free dental care and vision checks. Children should have their teeth checked six monthly and their eyes tested  every two years, or more often if indicated.  If you have health concerns that impact on your child's schooling, please contact your school nurse   </vt:lpstr>
    </vt:vector>
  </TitlesOfParts>
  <Company>Virgin Care Limited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dc:title>
  <dc:creator>Kasey Ly</dc:creator>
  <cp:lastModifiedBy>FHORTON</cp:lastModifiedBy>
  <cp:revision>30</cp:revision>
  <dcterms:created xsi:type="dcterms:W3CDTF">2015-06-23T14:41:13Z</dcterms:created>
  <dcterms:modified xsi:type="dcterms:W3CDTF">2016-09-19T15:24:37Z</dcterms:modified>
</cp:coreProperties>
</file>